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Raleway Thin"/>
      <p:regular r:id="rId43"/>
      <p:bold r:id="rId44"/>
      <p:italic r:id="rId45"/>
      <p:boldItalic r:id="rId46"/>
    </p:embeddedFont>
    <p:embeddedFont>
      <p:font typeface="Nanum Gothic"/>
      <p:regular r:id="rId47"/>
      <p:bold r:id="rId48"/>
    </p:embeddedFont>
    <p:embeddedFont>
      <p:font typeface="Barlow Light"/>
      <p:regular r:id="rId49"/>
      <p:bold r:id="rId50"/>
      <p:italic r:id="rId51"/>
      <p:boldItalic r:id="rId52"/>
    </p:embeddedFont>
    <p:embeddedFont>
      <p:font typeface="Barlow"/>
      <p:regular r:id="rId53"/>
      <p:bold r:id="rId54"/>
      <p:italic r:id="rId55"/>
      <p:boldItalic r:id="rId56"/>
    </p:embeddedFont>
    <p:embeddedFont>
      <p:font typeface="NanumGothic ExtraBold"/>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g33REkxKFcscQnkVddmreNZuk/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5C82A8-E48A-46F5-9270-6CCBD0752FFD}">
  <a:tblStyle styleId="{3E5C82A8-E48A-46F5-9270-6CCBD0752FFD}"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alewayThin-bold.fntdata"/><Relationship Id="rId43" Type="http://schemas.openxmlformats.org/officeDocument/2006/relationships/font" Target="fonts/RalewayThin-regular.fntdata"/><Relationship Id="rId46" Type="http://schemas.openxmlformats.org/officeDocument/2006/relationships/font" Target="fonts/RalewayThin-boldItalic.fntdata"/><Relationship Id="rId45" Type="http://schemas.openxmlformats.org/officeDocument/2006/relationships/font" Target="fonts/RalewayThin-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anumGothic-bold.fntdata"/><Relationship Id="rId47" Type="http://schemas.openxmlformats.org/officeDocument/2006/relationships/font" Target="fonts/NanumGothic-regular.fntdata"/><Relationship Id="rId49" Type="http://schemas.openxmlformats.org/officeDocument/2006/relationships/font" Target="fonts/Barlow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Light-italic.fntdata"/><Relationship Id="rId50" Type="http://schemas.openxmlformats.org/officeDocument/2006/relationships/font" Target="fonts/BarlowLight-bold.fntdata"/><Relationship Id="rId53" Type="http://schemas.openxmlformats.org/officeDocument/2006/relationships/font" Target="fonts/Barlow-regular.fntdata"/><Relationship Id="rId52" Type="http://schemas.openxmlformats.org/officeDocument/2006/relationships/font" Target="fonts/BarlowLight-boldItalic.fntdata"/><Relationship Id="rId11" Type="http://schemas.openxmlformats.org/officeDocument/2006/relationships/slide" Target="slides/slide6.xml"/><Relationship Id="rId55" Type="http://schemas.openxmlformats.org/officeDocument/2006/relationships/font" Target="fonts/Barlow-italic.fntdata"/><Relationship Id="rId10" Type="http://schemas.openxmlformats.org/officeDocument/2006/relationships/slide" Target="slides/slide5.xml"/><Relationship Id="rId54" Type="http://schemas.openxmlformats.org/officeDocument/2006/relationships/font" Target="fonts/Barlow-bold.fntdata"/><Relationship Id="rId13" Type="http://schemas.openxmlformats.org/officeDocument/2006/relationships/slide" Target="slides/slide8.xml"/><Relationship Id="rId57" Type="http://schemas.openxmlformats.org/officeDocument/2006/relationships/font" Target="fonts/NanumGothicExtraBold-bold.fntdata"/><Relationship Id="rId12" Type="http://schemas.openxmlformats.org/officeDocument/2006/relationships/slide" Target="slides/slide7.xml"/><Relationship Id="rId56" Type="http://schemas.openxmlformats.org/officeDocument/2006/relationships/font" Target="fonts/Barlow-bold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fa69ae2a65_0_26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fa69ae2a65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1번 bar chart는 데이터 내 credit 분포를 보여주고 있습니다. Credit 0,1을 합친 데이터가 credit 2보다 현저히 적음을 알 수 있습니다.</a:t>
            </a:r>
            <a:endParaRPr/>
          </a:p>
          <a:p>
            <a:pPr indent="0" lvl="0" marL="0" rtl="0" algn="l">
              <a:spcBef>
                <a:spcPts val="0"/>
              </a:spcBef>
              <a:spcAft>
                <a:spcPts val="0"/>
              </a:spcAft>
              <a:buNone/>
            </a:pPr>
            <a:r>
              <a:rPr lang="en"/>
              <a:t>이런 데이터 불균형 문제를 해소하기 위해 추후 전처리를 진행하였습니다. 이 과정은 preprocessing 슬라이드에서 설명하도록 하겠습니다.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2번</a:t>
            </a:r>
            <a:r>
              <a:rPr lang="en">
                <a:solidFill>
                  <a:schemeClr val="dk1"/>
                </a:solidFill>
              </a:rPr>
              <a:t> bar chart는 각각의 credit 내의 income.type의 분포를 파악하고자 </a:t>
            </a:r>
            <a:r>
              <a:rPr lang="en"/>
              <a:t>Income type에 따른 신용 분포도를 시각화한 </a:t>
            </a:r>
            <a:r>
              <a:rPr lang="en"/>
              <a:t>차트입니다.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Student income type은 credit 0에 속하는 사람이 아무도 없었음을 확인 할 수 있었습니다.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fa69ae2a65_0_27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fa69ae2a65_0_2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1번 bar chart는 child_num이 6 미만인 집단과 이상인 집단의 credit 분포를 살펴본 것인데, child_num이 6이상인 집단에 있는 모든 사람들은 </a:t>
            </a:r>
            <a:r>
              <a:rPr lang="en">
                <a:solidFill>
                  <a:schemeClr val="dk1"/>
                </a:solidFill>
              </a:rPr>
              <a:t>credit이 </a:t>
            </a:r>
            <a:r>
              <a:rPr lang="en"/>
              <a:t>2인 것을 확인 할 수 있었습니다.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2번 bar chart는 family_size가 8 미만인 집단과 이상인 집단의 credit 분포를 살펴본 것인데, family_size가 8이상인 집단에 있는 모든 사람들은 </a:t>
            </a:r>
            <a:r>
              <a:rPr lang="en">
                <a:solidFill>
                  <a:schemeClr val="dk1"/>
                </a:solidFill>
              </a:rPr>
              <a:t>credit이 </a:t>
            </a:r>
            <a:r>
              <a:rPr lang="en"/>
              <a:t>2인 것을 확인 할 수 있었습니다.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이런 특징을 보이는 child_num과 family_size 컬럼을 이용하여 chi-fam이라는 파생 변수를 생성해보았습니다. </a:t>
            </a:r>
            <a:endParaRPr/>
          </a:p>
          <a:p>
            <a:pPr indent="0" lvl="0" marL="0" rtl="0" algn="l">
              <a:spcBef>
                <a:spcPts val="0"/>
              </a:spcBef>
              <a:spcAft>
                <a:spcPts val="0"/>
              </a:spcAft>
              <a:buNone/>
            </a:pPr>
            <a:r>
              <a:rPr lang="en"/>
              <a:t>3번 bar chart로는 Chi-fam이 0과 1인 사람이 너무 적어 bar chart 상으로는 잘 보여지지가 않습니다. 아래 테이블로 보면 Chi-fam이 0이상인 경우 무조건 credit이 2인 것을 확인할 수 있었습니다</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fa69ae2a65_0_29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fa69ae2a65_0_2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1번, 2번 plot을 통해 income total의 분포를 살펴보면,  25%값에서 분포가 많았고 iqr*1.5한 값에서 이상치가 많이 발견되어 분포가 넓다는것을 알 수 있었다.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3번 테이블은 credit별 income total 분포를 살펴본 것인데,</a:t>
            </a:r>
            <a:endParaRPr/>
          </a:p>
          <a:p>
            <a:pPr indent="0" lvl="0" marL="0" rtl="0" algn="l">
              <a:spcBef>
                <a:spcPts val="0"/>
              </a:spcBef>
              <a:spcAft>
                <a:spcPts val="0"/>
              </a:spcAft>
              <a:buNone/>
            </a:pPr>
            <a:r>
              <a:rPr lang="en"/>
              <a:t>Min과 25%, 50%까지의  income 은 credit 0이 가장 높았으나 max값은 1,2 집단에 비해 작았다. 저희 생각으로는 75%와 max값이 더 클 줄 알았는데 outlier 처리 전에는 오히려 작았고 처리 후에는 더욱더 차이가 나지 않았다.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a69ae2a65_0_3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gfa69ae2a65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fa69ae2a65_0_7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fa69ae2a65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Family type중 widow가 있는데요 Widow는 과부를 뜻하는 말로 Male이 존재할 수 없습니다.</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a:solidFill>
                  <a:schemeClr val="dk1"/>
                </a:solidFill>
                <a:latin typeface="Nanum Gothic"/>
                <a:ea typeface="Nanum Gothic"/>
                <a:cs typeface="Nanum Gothic"/>
                <a:sym typeface="Nanum Gothic"/>
              </a:rPr>
              <a:t>23건의 이상치를 처리해주었습니다.</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a:solidFill>
                  <a:schemeClr val="dk1"/>
                </a:solidFill>
                <a:latin typeface="Nanum Gothic"/>
                <a:ea typeface="Nanum Gothic"/>
                <a:cs typeface="Nanum Gothic"/>
                <a:sym typeface="Nanum Gothic"/>
              </a:rPr>
              <a:t>그리고 Family_size보다 Child_num이 큰 경우는 있을 수 없기 때문에 1건의 이상치에 대해</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a:solidFill>
                  <a:schemeClr val="dk1"/>
                </a:solidFill>
                <a:latin typeface="Nanum Gothic"/>
                <a:ea typeface="Nanum Gothic"/>
                <a:cs typeface="Nanum Gothic"/>
                <a:sym typeface="Nanum Gothic"/>
              </a:rPr>
              <a:t>Child_num값과 family_size를 동일하게 만들었습니다.</a:t>
            </a:r>
            <a:endParaRPr>
              <a:solidFill>
                <a:schemeClr val="dk1"/>
              </a:solidFill>
              <a:latin typeface="Nanum Gothic"/>
              <a:ea typeface="Nanum Gothic"/>
              <a:cs typeface="Nanum Gothic"/>
              <a:sym typeface="Nanum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fa69ae2a65_0_2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fa69ae2a65_0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Occyp_type은 Label Encoding을 진행할 예정인데 NaN이 포함되어 있다. 그래서 문자형 NaN 으로 변환하는 과정을 거쳤다.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fa69ae2a65_5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fa69ae2a65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fa69ae2a65_0_24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fa69ae2a65_0_2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FLAG_MOBIL unique한 값을 살펴보면 모든 데이터가 1값을 가지는 것을 알 수 있습니다. 그래서 이 열을 제거해주었습니다.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해당 시점 기준으로 몇일 전에 태어났는지, 몇달 전부터 신용카드를 만들어썼는지, 몇일 전 부터 일하기 시작했는지를 의미하는 DAYS_BIRTH, begin_month, DAYS_EMPLOYED는 모두 음수값을 가지고 있었습니다.</a:t>
            </a:r>
            <a:endParaRPr/>
          </a:p>
          <a:p>
            <a:pPr indent="0" lvl="0" marL="0" rtl="0" algn="l">
              <a:spcBef>
                <a:spcPts val="0"/>
              </a:spcBef>
              <a:spcAft>
                <a:spcPts val="0"/>
              </a:spcAft>
              <a:buNone/>
            </a:pPr>
            <a:r>
              <a:rPr lang="en"/>
              <a:t>추후 계산의 용이성과 가독성을 위해 절댓값을 취하여 양수로 변환해주었습니다.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fa69ae2a65_0_2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fa69ae2a65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제일 신경을 많이 썼던 부분이 중복 데이터 처리입니다.</a:t>
            </a:r>
            <a:endParaRPr/>
          </a:p>
          <a:p>
            <a:pPr indent="0" lvl="0" marL="0" rtl="0" algn="l">
              <a:spcBef>
                <a:spcPts val="0"/>
              </a:spcBef>
              <a:spcAft>
                <a:spcPts val="0"/>
              </a:spcAft>
              <a:buNone/>
            </a:pPr>
            <a:r>
              <a:rPr lang="en"/>
              <a:t>데이터를 살펴보니 </a:t>
            </a:r>
            <a:r>
              <a:rPr lang="en"/>
              <a:t>b</a:t>
            </a:r>
            <a:r>
              <a:rPr lang="en"/>
              <a:t>egin _month와 credit을 제외한 모든 변수 값이 같은 데이터들이 존재하였습니다.</a:t>
            </a:r>
            <a:endParaRPr/>
          </a:p>
          <a:p>
            <a:pPr indent="0" lvl="0" marL="0" rtl="0" algn="l">
              <a:spcBef>
                <a:spcPts val="0"/>
              </a:spcBef>
              <a:spcAft>
                <a:spcPts val="0"/>
              </a:spcAft>
              <a:buNone/>
            </a:pPr>
            <a:r>
              <a:rPr lang="en"/>
              <a:t>이것을 저희는 동일 인물이 다른 시기에 카드를 개설하였다고 생각하고 중복 데이터를 제거해주고자 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문제가 되었던 것이 어떤 credit를 반영할 것인가였는데</a:t>
            </a:r>
            <a:endParaRPr/>
          </a:p>
          <a:p>
            <a:pPr indent="0" lvl="0" marL="0" rtl="0" algn="l">
              <a:spcBef>
                <a:spcPts val="0"/>
              </a:spcBef>
              <a:spcAft>
                <a:spcPts val="0"/>
              </a:spcAft>
              <a:buNone/>
            </a:pPr>
            <a:r>
              <a:rPr lang="en"/>
              <a:t>저희 프로젝트 주제가 신용도 예측을 통해 연체 가능성 여부를 판단하고자 한 것이었기 때문에</a:t>
            </a:r>
            <a:endParaRPr/>
          </a:p>
          <a:p>
            <a:pPr indent="0" lvl="0" marL="0" rtl="0" algn="l">
              <a:spcBef>
                <a:spcPts val="0"/>
              </a:spcBef>
              <a:spcAft>
                <a:spcPts val="0"/>
              </a:spcAft>
              <a:buNone/>
            </a:pPr>
            <a:r>
              <a:rPr lang="en"/>
              <a:t>제일 최신의 credit을 반영하는 것이 좋을 것 같아 이를 기준으로 데이터를 추출하였습니다.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그 대신 credit 변화 횟수라는 새로운 변수를 만들어주었습니다.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fa69ae2a65_2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fa69ae2a65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highlight>
                <a:srgbClr val="FFFFFE"/>
              </a:highlight>
              <a:latin typeface="Nanum Gothic"/>
              <a:ea typeface="Nanum Gothic"/>
              <a:cs typeface="Nanum Gothic"/>
              <a:sym typeface="Nanum Gothic"/>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fa69ae2a65_5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fa69ae2a65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Pensioner는 퇴직자가 대부분이기 때문에 나이가 많아 그 점을 반영하기 위하여 days_employed값의 중앙값을 바로 구하지 않고 다음의 절차를 거쳐 대체하였습니다.</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Pensioner 나이의 중앙값에서  / 펜셔너가 아닌 사람들의 근로 시작 나이의 중앙값을 뺀 값 / 을 펜셔너의 근속년수로 대체하였습니다.</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Career_year 변수를 이용하여 days_employed 변수의 이상치를 처리함</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fa69ae2a65_0_1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9" name="Google Shape;2249;gfa69ae2a65_0_1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fa69ae2a65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6" name="Google Shape;2526;gfa69ae2a6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800"/>
              <a:buFont typeface="Arial"/>
              <a:buNone/>
            </a:pPr>
            <a:r>
              <a:rPr lang="en" sz="1400">
                <a:solidFill>
                  <a:srgbClr val="3A3F50"/>
                </a:solidFill>
                <a:latin typeface="Barlow Light"/>
                <a:ea typeface="Barlow Light"/>
                <a:cs typeface="Barlow Light"/>
                <a:sym typeface="Barlow Light"/>
              </a:rPr>
              <a:t>lgbm 을 이해하려면 gbm 알고리즘 부터 이해를 해야합니다.</a:t>
            </a:r>
            <a:endParaRPr sz="1400">
              <a:solidFill>
                <a:srgbClr val="3A3F50"/>
              </a:solidFill>
              <a:latin typeface="Barlow Light"/>
              <a:ea typeface="Barlow Light"/>
              <a:cs typeface="Barlow Light"/>
              <a:sym typeface="Barlow 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fa69ae2a65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8" name="Google Shape;2808;gfa69ae2a65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fa69ae2a65_2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9" name="Google Shape;3089;gfa69ae2a65_2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fa69ae2a65_2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5" name="Google Shape;3375;gfa69ae2a65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fa69ae2a65_2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6" name="Google Shape;3656;gfa69ae2a65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5" name="Shape 3945"/>
        <p:cNvGrpSpPr/>
        <p:nvPr/>
      </p:nvGrpSpPr>
      <p:grpSpPr>
        <a:xfrm>
          <a:off x="0" y="0"/>
          <a:ext cx="0" cy="0"/>
          <a:chOff x="0" y="0"/>
          <a:chExt cx="0" cy="0"/>
        </a:xfrm>
      </p:grpSpPr>
      <p:sp>
        <p:nvSpPr>
          <p:cNvPr id="3946" name="Google Shape;3946;gfa69ae2a65_2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7" name="Google Shape;3947;gfa69ae2a65_2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여러 하이퍼파라미터 조정을 해 본 결과 catboost모델이 최적의 learning rate를 스스로 찾기 때문에 </a:t>
            </a:r>
            <a:r>
              <a:rPr lang="en">
                <a:solidFill>
                  <a:schemeClr val="dk1"/>
                </a:solidFill>
              </a:rPr>
              <a:t> Learning rate 따로 지정하지 않았습니다.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6" name="Shape 4236"/>
        <p:cNvGrpSpPr/>
        <p:nvPr/>
      </p:nvGrpSpPr>
      <p:grpSpPr>
        <a:xfrm>
          <a:off x="0" y="0"/>
          <a:ext cx="0" cy="0"/>
          <a:chOff x="0" y="0"/>
          <a:chExt cx="0" cy="0"/>
        </a:xfrm>
      </p:grpSpPr>
      <p:sp>
        <p:nvSpPr>
          <p:cNvPr id="4237" name="Google Shape;4237;gfa69ae2a65_2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8" name="Google Shape;4238;gfa69ae2a65_2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신용도가 좋은 사람을 골라내는 일보다 나쁜 사람을 골라내는 일이 더 중요하다고 생각했기 때문</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1" name="Shape 4521"/>
        <p:cNvGrpSpPr/>
        <p:nvPr/>
      </p:nvGrpSpPr>
      <p:grpSpPr>
        <a:xfrm>
          <a:off x="0" y="0"/>
          <a:ext cx="0" cy="0"/>
          <a:chOff x="0" y="0"/>
          <a:chExt cx="0" cy="0"/>
        </a:xfrm>
      </p:grpSpPr>
      <p:sp>
        <p:nvSpPr>
          <p:cNvPr id="4522" name="Google Shape;4522;gfa69ae2a65_2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3" name="Google Shape;4523;gfa69ae2a65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이진분류로 진행한 LightGBM 모델링 결과입니다.</a:t>
            </a:r>
            <a:endParaRPr/>
          </a:p>
          <a:p>
            <a:pPr indent="0" lvl="0" marL="0" rtl="0" algn="l">
              <a:lnSpc>
                <a:spcPct val="100000"/>
              </a:lnSpc>
              <a:spcBef>
                <a:spcPts val="0"/>
              </a:spcBef>
              <a:spcAft>
                <a:spcPts val="0"/>
              </a:spcAft>
              <a:buSzPts val="1400"/>
              <a:buNone/>
            </a:pPr>
            <a:r>
              <a:rPr lang="en"/>
              <a:t>앞서 진행했던 다중분류 모델링의 정확도보다 대폭 상승한 0.8598의 결과를 보여주었습니다.</a:t>
            </a:r>
            <a:endParaRPr/>
          </a:p>
          <a:p>
            <a:pPr indent="0" lvl="0" marL="0" rtl="0" algn="l">
              <a:lnSpc>
                <a:spcPct val="100000"/>
              </a:lnSpc>
              <a:spcBef>
                <a:spcPts val="0"/>
              </a:spcBef>
              <a:spcAft>
                <a:spcPts val="0"/>
              </a:spcAft>
              <a:buSzPts val="1400"/>
              <a:buNone/>
            </a:pPr>
            <a:r>
              <a:rPr lang="en"/>
              <a:t>또한, feature importance는 앞서 실행했던 LGBM 다중분류 모델에서 </a:t>
            </a:r>
            <a:endParaRPr/>
          </a:p>
          <a:p>
            <a:pPr indent="0" lvl="0" marL="0" rtl="0" algn="l">
              <a:lnSpc>
                <a:spcPct val="100000"/>
              </a:lnSpc>
              <a:spcBef>
                <a:spcPts val="0"/>
              </a:spcBef>
              <a:spcAft>
                <a:spcPts val="0"/>
              </a:spcAft>
              <a:buSzPts val="1400"/>
              <a:buNone/>
            </a:pPr>
            <a:r>
              <a:rPr lang="en"/>
              <a:t>저희가 만든 파생변수가 높은 변수 중요도를 보인 것과 비슷한 결과를 내었습니다.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a745072a2_1_27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fa745072a2_1_2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 sz="1400">
                <a:solidFill>
                  <a:schemeClr val="dk1"/>
                </a:solidFill>
              </a:rPr>
              <a:t>신용카드 사용자 연체 예측 AI 경진대회 기반으로 진행.</a:t>
            </a:r>
            <a:endParaRPr sz="1400">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sz="1400">
                <a:solidFill>
                  <a:schemeClr val="dk1"/>
                </a:solidFill>
              </a:rPr>
              <a:t>DACON에서 진행하는 월간 14번때 대회로, 고객의 개인정보(나이,연봉, 가족, 정보 등)의 데이터를 활용하여 신용점수를 산정하고, 이를 이용하여 카드 신청자(신규 or 재발급)의 향후 채무 불이행과 신용카드 대금연체에 따른 신용 등급을 예측하는 모델링을 제시하도록 한다.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9" name="Shape 4809"/>
        <p:cNvGrpSpPr/>
        <p:nvPr/>
      </p:nvGrpSpPr>
      <p:grpSpPr>
        <a:xfrm>
          <a:off x="0" y="0"/>
          <a:ext cx="0" cy="0"/>
          <a:chOff x="0" y="0"/>
          <a:chExt cx="0" cy="0"/>
        </a:xfrm>
      </p:grpSpPr>
      <p:sp>
        <p:nvSpPr>
          <p:cNvPr id="4810" name="Google Shape;4810;gfa69ae2a65_2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1" name="Google Shape;4811;gfa69ae2a65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다음은 이진분류로 진행한 ann 모델링 결과입니다.</a:t>
            </a:r>
            <a:endParaRPr/>
          </a:p>
          <a:p>
            <a:pPr indent="0" lvl="0" marL="0" rtl="0" algn="l">
              <a:lnSpc>
                <a:spcPct val="100000"/>
              </a:lnSpc>
              <a:spcBef>
                <a:spcPts val="0"/>
              </a:spcBef>
              <a:spcAft>
                <a:spcPts val="0"/>
              </a:spcAft>
              <a:buSzPts val="1400"/>
              <a:buNone/>
            </a:pPr>
            <a:r>
              <a:rPr lang="en"/>
              <a:t>Ann 모델의 정확도는 0.8548입니다.</a:t>
            </a:r>
            <a:endParaRPr/>
          </a:p>
          <a:p>
            <a:pPr indent="0" lvl="0" marL="0" rtl="0" algn="l">
              <a:lnSpc>
                <a:spcPct val="100000"/>
              </a:lnSpc>
              <a:spcBef>
                <a:spcPts val="0"/>
              </a:spcBef>
              <a:spcAft>
                <a:spcPts val="0"/>
              </a:spcAft>
              <a:buSzPts val="1400"/>
              <a:buNone/>
            </a:pPr>
            <a:r>
              <a:rPr lang="en"/>
              <a:t>오른쪽 하단의 두 그래프는 학습데이터와 검증데이터의 accuracy와 loss를 비교하는 그래프입니다.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9" name="Shape 5099"/>
        <p:cNvGrpSpPr/>
        <p:nvPr/>
      </p:nvGrpSpPr>
      <p:grpSpPr>
        <a:xfrm>
          <a:off x="0" y="0"/>
          <a:ext cx="0" cy="0"/>
          <a:chOff x="0" y="0"/>
          <a:chExt cx="0" cy="0"/>
        </a:xfrm>
      </p:grpSpPr>
      <p:sp>
        <p:nvSpPr>
          <p:cNvPr id="5100" name="Google Shape;5100;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1" name="Google Shape;51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적용된 모델들의 정확도를 비교해보았습니다.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먼저, 다중분류로 진행한 모델은 lgbm보다 catboost의 성능이 더 좋았습니다. 이는 catboost 모델이 다중분류에 강점을 보이는 모델이기 때문입니다.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다음으로, </a:t>
            </a:r>
            <a:r>
              <a:rPr lang="en"/>
              <a:t>이</a:t>
            </a:r>
            <a:r>
              <a:rPr lang="en"/>
              <a:t>진분류로 진행한 모델은 LGBM이 ann보다 더 좋은 정확도를 낸 것을 확인할 수 있습니다.</a:t>
            </a:r>
            <a:endParaRPr/>
          </a:p>
          <a:p>
            <a:pPr indent="0" lvl="0" marL="0" rtl="0" algn="l">
              <a:lnSpc>
                <a:spcPct val="100000"/>
              </a:lnSpc>
              <a:spcBef>
                <a:spcPts val="0"/>
              </a:spcBef>
              <a:spcAft>
                <a:spcPts val="0"/>
              </a:spcAft>
              <a:buSzPts val="1400"/>
              <a:buNone/>
            </a:pPr>
            <a:r>
              <a:rPr lang="en"/>
              <a:t>이는 딥러닝 모델인 ann은 </a:t>
            </a:r>
            <a:r>
              <a:rPr lang="en">
                <a:solidFill>
                  <a:schemeClr val="dk1"/>
                </a:solidFill>
              </a:rPr>
              <a:t>데이터가 많을수록 성능이 좋지만 우리의 </a:t>
            </a:r>
            <a:r>
              <a:rPr lang="en"/>
              <a:t>데이터의 양이 적었다는 것과 부스팅 모델인 lgbm이 분류 문제에 더 적합하기 때문이라고 생각하였습니다.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gfa69ae2a65_0_3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7" name="Google Shape;5207;gfa69ae2a65_0_3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5" name="Google Shape;523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현재 많은 금융 업계에서는 인공지능을 활용한 금융 서비스를 구현하는 사례가 증가하고 있습니다. </a:t>
            </a:r>
            <a:endParaRPr/>
          </a:p>
          <a:p>
            <a:pPr indent="0" lvl="0" marL="0" rtl="0" algn="l">
              <a:lnSpc>
                <a:spcPct val="100000"/>
              </a:lnSpc>
              <a:spcBef>
                <a:spcPts val="0"/>
              </a:spcBef>
              <a:spcAft>
                <a:spcPts val="0"/>
              </a:spcAft>
              <a:buSzPts val="1400"/>
              <a:buNone/>
            </a:pPr>
            <a:r>
              <a:rPr lang="en"/>
              <a:t>이런 상황 속에서 사용자의 대금 연체 정도를 예측할 수 있는 인공지능 알고리즘을 개발한다면 금융업계에서는 이를 활용하여 더 다양한 서비스를 제공할 수 있을 것입니다.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이번 프로젝트에서는 고객의 개인정보 나이, 연봉, 가족정보 등의 데이터를 활용하여 신용 점수를 산정하고 </a:t>
            </a:r>
            <a:endParaRPr/>
          </a:p>
          <a:p>
            <a:pPr indent="0" lvl="0" marL="0" rtl="0" algn="l">
              <a:lnSpc>
                <a:spcPct val="100000"/>
              </a:lnSpc>
              <a:spcBef>
                <a:spcPts val="0"/>
              </a:spcBef>
              <a:spcAft>
                <a:spcPts val="0"/>
              </a:spcAft>
              <a:buSzPts val="1400"/>
              <a:buNone/>
            </a:pPr>
            <a:r>
              <a:rPr lang="en"/>
              <a:t>이를 이용해 카드 신청자의 향후 채무 불이행과 신용 카드 대금 연체에 따른 신용 등급을 예측하는 알고리즘을 개발해보고자 합니다.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a69ae2a6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fa69ae2a65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프로젝트 수행 절차는 다음과 같습</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a69ae2a65_0_6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a69ae2a6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신용 카드 사용자 데이터는 18개의 독립변수와 1개의 종속변수로 이루어져 있다. 노란색 데이터는 binary category 데이터로 구성되어 있고, 연두색 데이터는 multi category 데이터로 각 항목마다 여러 개의 값을 가진 문자열로 구성되어 있다. 빨간색 데이터는 수치 데이터로 각 항목마다 다양한 범위의 숫자값으로 구성되어 있다. 마지막으로 credit 데이터는 0,1,2 총 세가지 값을 가지는데 숫자가 작을수록 신용도가 높음을 의미한다.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fa69ae2a65_0_19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fa69ae2a65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1번 bar chart는 데이터 내 gender 분포를 보여준</a:t>
            </a:r>
            <a:r>
              <a:rPr lang="en"/>
              <a:t>다.</a:t>
            </a:r>
            <a:endParaRPr/>
          </a:p>
          <a:p>
            <a:pPr indent="0" lvl="0" marL="0" rtl="0" algn="l">
              <a:spcBef>
                <a:spcPts val="0"/>
              </a:spcBef>
              <a:spcAft>
                <a:spcPts val="0"/>
              </a:spcAft>
              <a:buNone/>
            </a:pPr>
            <a:r>
              <a:rPr lang="en"/>
              <a:t>1번 하단의 결과는 성별에 따른 income_total의 평균을 보여주는데, </a:t>
            </a:r>
            <a:endParaRPr/>
          </a:p>
          <a:p>
            <a:pPr indent="0" lvl="0" marL="0" rtl="0" algn="l">
              <a:spcBef>
                <a:spcPts val="0"/>
              </a:spcBef>
              <a:spcAft>
                <a:spcPts val="0"/>
              </a:spcAft>
              <a:buNone/>
            </a:pPr>
            <a:r>
              <a:rPr lang="en"/>
              <a:t>male의  income 전체 평균이 female에 비해 약 4만 정도 차이가 나는 것을 볼 수 있다.</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2번 바이올린 플롯은, </a:t>
            </a:r>
            <a:r>
              <a:rPr lang="en">
                <a:solidFill>
                  <a:schemeClr val="dk1"/>
                </a:solidFill>
              </a:rPr>
              <a:t>KDE 플롯과 Box 플롯의 혼합버전이라고 생각하면 된다, 데이터의 세부 </a:t>
            </a:r>
            <a:r>
              <a:rPr lang="en"/>
              <a:t>밀도분포까지 같이 표현한 plot입니다.</a:t>
            </a:r>
            <a:endParaRPr/>
          </a:p>
          <a:p>
            <a:pPr indent="0" lvl="0" marL="0" rtl="0" algn="l">
              <a:spcBef>
                <a:spcPts val="0"/>
              </a:spcBef>
              <a:spcAft>
                <a:spcPts val="0"/>
              </a:spcAft>
              <a:buNone/>
            </a:pPr>
            <a:r>
              <a:rPr lang="en"/>
              <a:t>: Box plot은 각 사분위 수 안의 분포까지는 알 수 없는 한계가 있기때문에, 바이올린 플롯으로 구현하였습니다.</a:t>
            </a:r>
            <a:endParaRPr/>
          </a:p>
          <a:p>
            <a:pPr indent="0" lvl="0" marL="0" rtl="0" algn="l">
              <a:spcBef>
                <a:spcPts val="0"/>
              </a:spcBef>
              <a:spcAft>
                <a:spcPts val="0"/>
              </a:spcAft>
              <a:buNone/>
            </a:pPr>
            <a:r>
              <a:rPr lang="en"/>
              <a:t>이 플랏을 살펴보면, </a:t>
            </a:r>
            <a:endParaRPr/>
          </a:p>
          <a:p>
            <a:pPr indent="0" lvl="0" marL="0" rtl="0" algn="l">
              <a:spcBef>
                <a:spcPts val="0"/>
              </a:spcBef>
              <a:spcAft>
                <a:spcPts val="0"/>
              </a:spcAft>
              <a:buNone/>
            </a:pPr>
            <a:r>
              <a:rPr lang="en"/>
              <a:t>Separated family_type과 single은 gender간 income_type의 분포가 큰 차이가 없는 반면 Married와 Civil marriage gender간 income_type의 분포 차이가 있었음을 알 수 있었습니다.</a:t>
            </a:r>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33"/>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1" name="Google Shape;11;p3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42"/>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txBox="1"/>
          <p:nvPr>
            <p:ph idx="1" type="body"/>
          </p:nvPr>
        </p:nvSpPr>
        <p:spPr>
          <a:xfrm>
            <a:off x="457200" y="4406309"/>
            <a:ext cx="8229600" cy="5196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360"/>
              </a:spcBef>
              <a:spcAft>
                <a:spcPts val="0"/>
              </a:spcAft>
              <a:buSzPts val="1800"/>
              <a:buNone/>
              <a:defRPr sz="1800"/>
            </a:lvl1pPr>
          </a:lstStyle>
          <a:p/>
        </p:txBody>
      </p:sp>
      <p:sp>
        <p:nvSpPr>
          <p:cNvPr id="58" name="Google Shape;58;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59" name="Shape 59"/>
        <p:cNvGrpSpPr/>
        <p:nvPr/>
      </p:nvGrpSpPr>
      <p:grpSpPr>
        <a:xfrm>
          <a:off x="0" y="0"/>
          <a:ext cx="0" cy="0"/>
          <a:chOff x="0" y="0"/>
          <a:chExt cx="0" cy="0"/>
        </a:xfrm>
      </p:grpSpPr>
      <p:sp>
        <p:nvSpPr>
          <p:cNvPr id="60" name="Google Shape;60;gfa69ae2a65_3_121"/>
          <p:cNvSpPr/>
          <p:nvPr>
            <p:ph idx="2" type="pic"/>
          </p:nvPr>
        </p:nvSpPr>
        <p:spPr>
          <a:xfrm>
            <a:off x="0" y="0"/>
            <a:ext cx="9144000" cy="2351100"/>
          </a:xfrm>
          <a:prstGeom prst="rect">
            <a:avLst/>
          </a:prstGeom>
          <a:solidFill>
            <a:srgbClr val="F2F2F2"/>
          </a:solidFill>
          <a:ln>
            <a:noFill/>
          </a:ln>
        </p:spPr>
      </p:sp>
      <p:sp>
        <p:nvSpPr>
          <p:cNvPr id="61" name="Google Shape;61;gfa69ae2a65_3_121"/>
          <p:cNvSpPr/>
          <p:nvPr>
            <p:ph idx="3" type="pic"/>
          </p:nvPr>
        </p:nvSpPr>
        <p:spPr>
          <a:xfrm>
            <a:off x="679217" y="1558700"/>
            <a:ext cx="1723800" cy="1566000"/>
          </a:xfrm>
          <a:prstGeom prst="rect">
            <a:avLst/>
          </a:prstGeom>
          <a:solidFill>
            <a:srgbClr val="F2F2F2"/>
          </a:solidFill>
          <a:ln>
            <a:noFill/>
          </a:ln>
        </p:spPr>
      </p:sp>
      <p:sp>
        <p:nvSpPr>
          <p:cNvPr id="62" name="Google Shape;62;gfa69ae2a65_3_121"/>
          <p:cNvSpPr/>
          <p:nvPr>
            <p:ph idx="4" type="pic"/>
          </p:nvPr>
        </p:nvSpPr>
        <p:spPr>
          <a:xfrm>
            <a:off x="4711771" y="1558700"/>
            <a:ext cx="1723800" cy="1566000"/>
          </a:xfrm>
          <a:prstGeom prst="rect">
            <a:avLst/>
          </a:prstGeom>
          <a:solidFill>
            <a:srgbClr val="F2F2F2"/>
          </a:solidFill>
          <a:ln>
            <a:noFill/>
          </a:ln>
        </p:spPr>
      </p:sp>
      <p:sp>
        <p:nvSpPr>
          <p:cNvPr id="63" name="Google Shape;63;gfa69ae2a65_3_121"/>
          <p:cNvSpPr/>
          <p:nvPr>
            <p:ph idx="5" type="pic"/>
          </p:nvPr>
        </p:nvSpPr>
        <p:spPr>
          <a:xfrm>
            <a:off x="2695494" y="1558700"/>
            <a:ext cx="1723800" cy="1566000"/>
          </a:xfrm>
          <a:prstGeom prst="rect">
            <a:avLst/>
          </a:prstGeom>
          <a:solidFill>
            <a:srgbClr val="F2F2F2"/>
          </a:solidFill>
          <a:ln>
            <a:noFill/>
          </a:ln>
        </p:spPr>
      </p:sp>
      <p:sp>
        <p:nvSpPr>
          <p:cNvPr id="64" name="Google Shape;64;gfa69ae2a65_3_121"/>
          <p:cNvSpPr/>
          <p:nvPr>
            <p:ph idx="6" type="pic"/>
          </p:nvPr>
        </p:nvSpPr>
        <p:spPr>
          <a:xfrm>
            <a:off x="6728048" y="1558700"/>
            <a:ext cx="1723800" cy="1566000"/>
          </a:xfrm>
          <a:prstGeom prst="rect">
            <a:avLst/>
          </a:prstGeom>
          <a:solidFill>
            <a:srgbClr val="F2F2F2"/>
          </a:solidFill>
          <a:ln>
            <a:noFill/>
          </a:ln>
        </p:spPr>
      </p:sp>
      <p:sp>
        <p:nvSpPr>
          <p:cNvPr id="65" name="Google Shape;65;gfa69ae2a65_3_121"/>
          <p:cNvSpPr txBox="1"/>
          <p:nvPr>
            <p:ph idx="1" type="body"/>
          </p:nvPr>
        </p:nvSpPr>
        <p:spPr>
          <a:xfrm>
            <a:off x="242647" y="555079"/>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4"/>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4"/>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4"/>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16" name="Google Shape;16;p34"/>
          <p:cNvSpPr txBox="1"/>
          <p:nvPr>
            <p:ph idx="1" type="body"/>
          </p:nvPr>
        </p:nvSpPr>
        <p:spPr>
          <a:xfrm>
            <a:off x="457200"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17" name="Google Shape;17;p34"/>
          <p:cNvSpPr txBox="1"/>
          <p:nvPr>
            <p:ph idx="2" type="body"/>
          </p:nvPr>
        </p:nvSpPr>
        <p:spPr>
          <a:xfrm>
            <a:off x="3415578" y="1995750"/>
            <a:ext cx="2682600" cy="26790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sz="1800"/>
            </a:lvl1pPr>
            <a:lvl2pPr indent="-342900" lvl="1" marL="914400" algn="l">
              <a:lnSpc>
                <a:spcPct val="110000"/>
              </a:lnSpc>
              <a:spcBef>
                <a:spcPts val="600"/>
              </a:spcBef>
              <a:spcAft>
                <a:spcPts val="0"/>
              </a:spcAft>
              <a:buSzPts val="1800"/>
              <a:buChar char="▹"/>
              <a:defRPr sz="1800"/>
            </a:lvl2pPr>
            <a:lvl3pPr indent="-342900" lvl="2" marL="1371600" algn="l">
              <a:lnSpc>
                <a:spcPct val="110000"/>
              </a:lnSpc>
              <a:spcBef>
                <a:spcPts val="600"/>
              </a:spcBef>
              <a:spcAft>
                <a:spcPts val="0"/>
              </a:spcAft>
              <a:buSzPts val="1800"/>
              <a:buChar char="▹"/>
              <a:defRPr sz="1800"/>
            </a:lvl3pPr>
            <a:lvl4pPr indent="-342900" lvl="3" marL="1828800" algn="l">
              <a:lnSpc>
                <a:spcPct val="110000"/>
              </a:lnSpc>
              <a:spcBef>
                <a:spcPts val="600"/>
              </a:spcBef>
              <a:spcAft>
                <a:spcPts val="0"/>
              </a:spcAft>
              <a:buSzPts val="1800"/>
              <a:buChar char="▹"/>
              <a:defRPr sz="1800"/>
            </a:lvl4pPr>
            <a:lvl5pPr indent="-342900" lvl="4" marL="2286000" algn="l">
              <a:lnSpc>
                <a:spcPct val="110000"/>
              </a:lnSpc>
              <a:spcBef>
                <a:spcPts val="600"/>
              </a:spcBef>
              <a:spcAft>
                <a:spcPts val="0"/>
              </a:spcAft>
              <a:buSzPts val="1800"/>
              <a:buChar char="▹"/>
              <a:defRPr sz="1800"/>
            </a:lvl5pPr>
            <a:lvl6pPr indent="-342900" lvl="5" marL="2743200" algn="l">
              <a:lnSpc>
                <a:spcPct val="110000"/>
              </a:lnSpc>
              <a:spcBef>
                <a:spcPts val="600"/>
              </a:spcBef>
              <a:spcAft>
                <a:spcPts val="0"/>
              </a:spcAft>
              <a:buSzPts val="1800"/>
              <a:buChar char="▹"/>
              <a:defRPr sz="1800"/>
            </a:lvl6pPr>
            <a:lvl7pPr indent="-342900" lvl="6" marL="3200400" algn="l">
              <a:lnSpc>
                <a:spcPct val="110000"/>
              </a:lnSpc>
              <a:spcBef>
                <a:spcPts val="600"/>
              </a:spcBef>
              <a:spcAft>
                <a:spcPts val="0"/>
              </a:spcAft>
              <a:buSzPts val="1800"/>
              <a:buChar char="▹"/>
              <a:defRPr sz="1800"/>
            </a:lvl7pPr>
            <a:lvl8pPr indent="-342900" lvl="7" marL="3657600" algn="l">
              <a:lnSpc>
                <a:spcPct val="110000"/>
              </a:lnSpc>
              <a:spcBef>
                <a:spcPts val="600"/>
              </a:spcBef>
              <a:spcAft>
                <a:spcPts val="0"/>
              </a:spcAft>
              <a:buSzPts val="1800"/>
              <a:buChar char="▹"/>
              <a:defRPr sz="1800"/>
            </a:lvl8pPr>
            <a:lvl9pPr indent="-342900" lvl="8" marL="4114800" algn="l">
              <a:lnSpc>
                <a:spcPct val="110000"/>
              </a:lnSpc>
              <a:spcBef>
                <a:spcPts val="600"/>
              </a:spcBef>
              <a:spcAft>
                <a:spcPts val="0"/>
              </a:spcAft>
              <a:buSzPts val="1800"/>
              <a:buChar char="▹"/>
              <a:defRPr sz="1800"/>
            </a:lvl9pPr>
          </a:lstStyle>
          <a:p/>
        </p:txBody>
      </p:sp>
      <p:sp>
        <p:nvSpPr>
          <p:cNvPr id="18" name="Google Shape;18;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3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2" name="Shape 22"/>
        <p:cNvGrpSpPr/>
        <p:nvPr/>
      </p:nvGrpSpPr>
      <p:grpSpPr>
        <a:xfrm>
          <a:off x="0" y="0"/>
          <a:ext cx="0" cy="0"/>
          <a:chOff x="0" y="0"/>
          <a:chExt cx="0" cy="0"/>
        </a:xfrm>
      </p:grpSpPr>
      <p:sp>
        <p:nvSpPr>
          <p:cNvPr id="23" name="Google Shape;23;p36"/>
          <p:cNvSpPr txBox="1"/>
          <p:nvPr>
            <p:ph type="ctrTitle"/>
          </p:nvPr>
        </p:nvSpPr>
        <p:spPr>
          <a:xfrm>
            <a:off x="1085850" y="2031025"/>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4" name="Google Shape;24;p36"/>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5" name="Google Shape;25;p36"/>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26" name="Shape 26"/>
        <p:cNvGrpSpPr/>
        <p:nvPr/>
      </p:nvGrpSpPr>
      <p:grpSpPr>
        <a:xfrm>
          <a:off x="0" y="0"/>
          <a:ext cx="0" cy="0"/>
          <a:chOff x="0" y="0"/>
          <a:chExt cx="0" cy="0"/>
        </a:xfrm>
      </p:grpSpPr>
      <p:sp>
        <p:nvSpPr>
          <p:cNvPr id="27" name="Google Shape;27;p37"/>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7"/>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7"/>
          <p:cNvSpPr txBox="1"/>
          <p:nvPr>
            <p:ph idx="1" type="body"/>
          </p:nvPr>
        </p:nvSpPr>
        <p:spPr>
          <a:xfrm>
            <a:off x="1039050" y="1028325"/>
            <a:ext cx="4742700" cy="3579900"/>
          </a:xfrm>
          <a:prstGeom prst="rect">
            <a:avLst/>
          </a:prstGeom>
          <a:noFill/>
          <a:ln>
            <a:noFill/>
          </a:ln>
        </p:spPr>
        <p:txBody>
          <a:bodyPr anchorCtr="0" anchor="t" bIns="0" lIns="0" spcFirstLastPara="1" rIns="0" wrap="square" tIns="0">
            <a:noAutofit/>
          </a:bodyPr>
          <a:lstStyle>
            <a:lvl1pPr indent="-431800" lvl="0" marL="457200" algn="l">
              <a:lnSpc>
                <a:spcPct val="110000"/>
              </a:lnSpc>
              <a:spcBef>
                <a:spcPts val="600"/>
              </a:spcBef>
              <a:spcAft>
                <a:spcPts val="0"/>
              </a:spcAft>
              <a:buClr>
                <a:schemeClr val="lt1"/>
              </a:buClr>
              <a:buSzPts val="3200"/>
              <a:buChar char="▸"/>
              <a:defRPr sz="3200">
                <a:solidFill>
                  <a:schemeClr val="lt1"/>
                </a:solidFill>
              </a:defRPr>
            </a:lvl1pPr>
            <a:lvl2pPr indent="-431800" lvl="1" marL="914400" algn="l">
              <a:lnSpc>
                <a:spcPct val="110000"/>
              </a:lnSpc>
              <a:spcBef>
                <a:spcPts val="600"/>
              </a:spcBef>
              <a:spcAft>
                <a:spcPts val="0"/>
              </a:spcAft>
              <a:buClr>
                <a:schemeClr val="lt1"/>
              </a:buClr>
              <a:buSzPts val="3200"/>
              <a:buChar char="▹"/>
              <a:defRPr sz="3200">
                <a:solidFill>
                  <a:schemeClr val="lt1"/>
                </a:solidFill>
              </a:defRPr>
            </a:lvl2pPr>
            <a:lvl3pPr indent="-431800" lvl="2" marL="1371600" algn="l">
              <a:lnSpc>
                <a:spcPct val="110000"/>
              </a:lnSpc>
              <a:spcBef>
                <a:spcPts val="600"/>
              </a:spcBef>
              <a:spcAft>
                <a:spcPts val="0"/>
              </a:spcAft>
              <a:buClr>
                <a:schemeClr val="lt1"/>
              </a:buClr>
              <a:buSzPts val="3200"/>
              <a:buChar char="▹"/>
              <a:defRPr sz="3200">
                <a:solidFill>
                  <a:schemeClr val="lt1"/>
                </a:solidFill>
              </a:defRPr>
            </a:lvl3pPr>
            <a:lvl4pPr indent="-431800" lvl="3" marL="1828800" algn="l">
              <a:lnSpc>
                <a:spcPct val="110000"/>
              </a:lnSpc>
              <a:spcBef>
                <a:spcPts val="600"/>
              </a:spcBef>
              <a:spcAft>
                <a:spcPts val="0"/>
              </a:spcAft>
              <a:buClr>
                <a:schemeClr val="lt1"/>
              </a:buClr>
              <a:buSzPts val="3200"/>
              <a:buChar char="▹"/>
              <a:defRPr sz="3200">
                <a:solidFill>
                  <a:schemeClr val="lt1"/>
                </a:solidFill>
              </a:defRPr>
            </a:lvl4pPr>
            <a:lvl5pPr indent="-431800" lvl="4" marL="2286000" algn="l">
              <a:lnSpc>
                <a:spcPct val="110000"/>
              </a:lnSpc>
              <a:spcBef>
                <a:spcPts val="600"/>
              </a:spcBef>
              <a:spcAft>
                <a:spcPts val="0"/>
              </a:spcAft>
              <a:buClr>
                <a:schemeClr val="lt1"/>
              </a:buClr>
              <a:buSzPts val="3200"/>
              <a:buChar char="▹"/>
              <a:defRPr sz="3200">
                <a:solidFill>
                  <a:schemeClr val="lt1"/>
                </a:solidFill>
              </a:defRPr>
            </a:lvl5pPr>
            <a:lvl6pPr indent="-431800" lvl="5" marL="2743200" algn="l">
              <a:lnSpc>
                <a:spcPct val="110000"/>
              </a:lnSpc>
              <a:spcBef>
                <a:spcPts val="600"/>
              </a:spcBef>
              <a:spcAft>
                <a:spcPts val="0"/>
              </a:spcAft>
              <a:buClr>
                <a:schemeClr val="lt1"/>
              </a:buClr>
              <a:buSzPts val="3200"/>
              <a:buChar char="▹"/>
              <a:defRPr sz="3200">
                <a:solidFill>
                  <a:schemeClr val="lt1"/>
                </a:solidFill>
              </a:defRPr>
            </a:lvl6pPr>
            <a:lvl7pPr indent="-431800" lvl="6" marL="3200400" algn="l">
              <a:lnSpc>
                <a:spcPct val="110000"/>
              </a:lnSpc>
              <a:spcBef>
                <a:spcPts val="600"/>
              </a:spcBef>
              <a:spcAft>
                <a:spcPts val="0"/>
              </a:spcAft>
              <a:buClr>
                <a:schemeClr val="lt1"/>
              </a:buClr>
              <a:buSzPts val="3200"/>
              <a:buChar char="▹"/>
              <a:defRPr sz="3200">
                <a:solidFill>
                  <a:schemeClr val="lt1"/>
                </a:solidFill>
              </a:defRPr>
            </a:lvl7pPr>
            <a:lvl8pPr indent="-431800" lvl="7" marL="3657600" algn="l">
              <a:lnSpc>
                <a:spcPct val="110000"/>
              </a:lnSpc>
              <a:spcBef>
                <a:spcPts val="600"/>
              </a:spcBef>
              <a:spcAft>
                <a:spcPts val="0"/>
              </a:spcAft>
              <a:buClr>
                <a:schemeClr val="lt1"/>
              </a:buClr>
              <a:buSzPts val="3200"/>
              <a:buChar char="▹"/>
              <a:defRPr sz="3200">
                <a:solidFill>
                  <a:schemeClr val="lt1"/>
                </a:solidFill>
              </a:defRPr>
            </a:lvl8pPr>
            <a:lvl9pPr indent="-431800" lvl="8" marL="4114800" algn="l">
              <a:lnSpc>
                <a:spcPct val="110000"/>
              </a:lnSpc>
              <a:spcBef>
                <a:spcPts val="600"/>
              </a:spcBef>
              <a:spcAft>
                <a:spcPts val="0"/>
              </a:spcAft>
              <a:buClr>
                <a:schemeClr val="lt1"/>
              </a:buClr>
              <a:buSzPts val="3200"/>
              <a:buChar char="▹"/>
              <a:defRPr sz="3200">
                <a:solidFill>
                  <a:schemeClr val="lt1"/>
                </a:solidFill>
              </a:defRPr>
            </a:lvl9pPr>
          </a:lstStyle>
          <a:p/>
        </p:txBody>
      </p:sp>
      <p:sp>
        <p:nvSpPr>
          <p:cNvPr id="30" name="Google Shape;30;p37"/>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600"/>
              <a:buFont typeface="Arial"/>
              <a:buNone/>
            </a:pPr>
            <a:r>
              <a:rPr b="1" i="0" lang="en" sz="8600" u="none" cap="none" strike="noStrike">
                <a:solidFill>
                  <a:schemeClr val="accent2"/>
                </a:solidFill>
                <a:latin typeface="Raleway"/>
                <a:ea typeface="Raleway"/>
                <a:cs typeface="Raleway"/>
                <a:sym typeface="Raleway"/>
              </a:rPr>
              <a:t>“</a:t>
            </a:r>
            <a:endParaRPr b="1" i="0" sz="8600" u="none" cap="none" strike="noStrike">
              <a:solidFill>
                <a:schemeClr val="accent2"/>
              </a:solidFill>
              <a:latin typeface="Raleway"/>
              <a:ea typeface="Raleway"/>
              <a:cs typeface="Raleway"/>
              <a:sym typeface="Raleway"/>
            </a:endParaRPr>
          </a:p>
        </p:txBody>
      </p:sp>
      <p:sp>
        <p:nvSpPr>
          <p:cNvPr id="31" name="Google Shape;31;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2" name="Shape 32"/>
        <p:cNvGrpSpPr/>
        <p:nvPr/>
      </p:nvGrpSpPr>
      <p:grpSpPr>
        <a:xfrm>
          <a:off x="0" y="0"/>
          <a:ext cx="0" cy="0"/>
          <a:chOff x="0" y="0"/>
          <a:chExt cx="0" cy="0"/>
        </a:xfrm>
      </p:grpSpPr>
      <p:sp>
        <p:nvSpPr>
          <p:cNvPr id="33" name="Google Shape;33;p3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8"/>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6" name="Google Shape;36;p38"/>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37" name="Google Shape;37;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8" name="Shape 38"/>
        <p:cNvGrpSpPr/>
        <p:nvPr/>
      </p:nvGrpSpPr>
      <p:grpSpPr>
        <a:xfrm>
          <a:off x="0" y="0"/>
          <a:ext cx="0" cy="0"/>
          <a:chOff x="0" y="0"/>
          <a:chExt cx="0" cy="0"/>
        </a:xfrm>
      </p:grpSpPr>
      <p:sp>
        <p:nvSpPr>
          <p:cNvPr id="39" name="Google Shape;39;p3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9"/>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9"/>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42" name="Google Shape;42;p39"/>
          <p:cNvSpPr txBox="1"/>
          <p:nvPr>
            <p:ph idx="1" type="body"/>
          </p:nvPr>
        </p:nvSpPr>
        <p:spPr>
          <a:xfrm>
            <a:off x="457200" y="1995750"/>
            <a:ext cx="2563500" cy="2679000"/>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600"/>
              </a:spcBef>
              <a:spcAft>
                <a:spcPts val="0"/>
              </a:spcAft>
              <a:buSzPts val="1600"/>
              <a:buChar char="▸"/>
              <a:defRPr sz="1600"/>
            </a:lvl1pPr>
            <a:lvl2pPr indent="-330200" lvl="1" marL="914400" algn="l">
              <a:lnSpc>
                <a:spcPct val="110000"/>
              </a:lnSpc>
              <a:spcBef>
                <a:spcPts val="600"/>
              </a:spcBef>
              <a:spcAft>
                <a:spcPts val="0"/>
              </a:spcAft>
              <a:buSzPts val="1600"/>
              <a:buChar char="▹"/>
              <a:defRPr sz="1600"/>
            </a:lvl2pPr>
            <a:lvl3pPr indent="-330200" lvl="2" marL="1371600" algn="l">
              <a:lnSpc>
                <a:spcPct val="110000"/>
              </a:lnSpc>
              <a:spcBef>
                <a:spcPts val="600"/>
              </a:spcBef>
              <a:spcAft>
                <a:spcPts val="0"/>
              </a:spcAft>
              <a:buSzPts val="1600"/>
              <a:buChar char="▹"/>
              <a:defRPr sz="1600"/>
            </a:lvl3pPr>
            <a:lvl4pPr indent="-330200" lvl="3" marL="1828800" algn="l">
              <a:lnSpc>
                <a:spcPct val="110000"/>
              </a:lnSpc>
              <a:spcBef>
                <a:spcPts val="600"/>
              </a:spcBef>
              <a:spcAft>
                <a:spcPts val="0"/>
              </a:spcAft>
              <a:buSzPts val="1600"/>
              <a:buChar char="▹"/>
              <a:defRPr sz="1600"/>
            </a:lvl4pPr>
            <a:lvl5pPr indent="-330200" lvl="4" marL="2286000" algn="l">
              <a:lnSpc>
                <a:spcPct val="110000"/>
              </a:lnSpc>
              <a:spcBef>
                <a:spcPts val="600"/>
              </a:spcBef>
              <a:spcAft>
                <a:spcPts val="0"/>
              </a:spcAft>
              <a:buSzPts val="1600"/>
              <a:buChar char="▹"/>
              <a:defRPr sz="1600"/>
            </a:lvl5pPr>
            <a:lvl6pPr indent="-330200" lvl="5" marL="2743200" algn="l">
              <a:lnSpc>
                <a:spcPct val="110000"/>
              </a:lnSpc>
              <a:spcBef>
                <a:spcPts val="600"/>
              </a:spcBef>
              <a:spcAft>
                <a:spcPts val="0"/>
              </a:spcAft>
              <a:buSzPts val="1600"/>
              <a:buChar char="▹"/>
              <a:defRPr sz="1600"/>
            </a:lvl6pPr>
            <a:lvl7pPr indent="-330200" lvl="6" marL="3200400" algn="l">
              <a:lnSpc>
                <a:spcPct val="110000"/>
              </a:lnSpc>
              <a:spcBef>
                <a:spcPts val="600"/>
              </a:spcBef>
              <a:spcAft>
                <a:spcPts val="0"/>
              </a:spcAft>
              <a:buSzPts val="1600"/>
              <a:buChar char="▹"/>
              <a:defRPr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0"/>
              </a:spcAft>
              <a:buSzPts val="1600"/>
              <a:buChar char="▹"/>
              <a:defRPr sz="1600"/>
            </a:lvl9pPr>
          </a:lstStyle>
          <a:p/>
        </p:txBody>
      </p:sp>
      <p:sp>
        <p:nvSpPr>
          <p:cNvPr id="43" name="Google Shape;43;p39"/>
          <p:cNvSpPr txBox="1"/>
          <p:nvPr>
            <p:ph idx="2" type="body"/>
          </p:nvPr>
        </p:nvSpPr>
        <p:spPr>
          <a:xfrm>
            <a:off x="3290250" y="1995750"/>
            <a:ext cx="2563500" cy="2679000"/>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600"/>
              </a:spcBef>
              <a:spcAft>
                <a:spcPts val="0"/>
              </a:spcAft>
              <a:buSzPts val="1600"/>
              <a:buChar char="▸"/>
              <a:defRPr sz="1600"/>
            </a:lvl1pPr>
            <a:lvl2pPr indent="-330200" lvl="1" marL="914400" algn="l">
              <a:lnSpc>
                <a:spcPct val="110000"/>
              </a:lnSpc>
              <a:spcBef>
                <a:spcPts val="600"/>
              </a:spcBef>
              <a:spcAft>
                <a:spcPts val="0"/>
              </a:spcAft>
              <a:buSzPts val="1600"/>
              <a:buChar char="▹"/>
              <a:defRPr sz="1600"/>
            </a:lvl2pPr>
            <a:lvl3pPr indent="-330200" lvl="2" marL="1371600" algn="l">
              <a:lnSpc>
                <a:spcPct val="110000"/>
              </a:lnSpc>
              <a:spcBef>
                <a:spcPts val="600"/>
              </a:spcBef>
              <a:spcAft>
                <a:spcPts val="0"/>
              </a:spcAft>
              <a:buSzPts val="1600"/>
              <a:buChar char="▹"/>
              <a:defRPr sz="1600"/>
            </a:lvl3pPr>
            <a:lvl4pPr indent="-330200" lvl="3" marL="1828800" algn="l">
              <a:lnSpc>
                <a:spcPct val="110000"/>
              </a:lnSpc>
              <a:spcBef>
                <a:spcPts val="600"/>
              </a:spcBef>
              <a:spcAft>
                <a:spcPts val="0"/>
              </a:spcAft>
              <a:buSzPts val="1600"/>
              <a:buChar char="▹"/>
              <a:defRPr sz="1600"/>
            </a:lvl4pPr>
            <a:lvl5pPr indent="-330200" lvl="4" marL="2286000" algn="l">
              <a:lnSpc>
                <a:spcPct val="110000"/>
              </a:lnSpc>
              <a:spcBef>
                <a:spcPts val="600"/>
              </a:spcBef>
              <a:spcAft>
                <a:spcPts val="0"/>
              </a:spcAft>
              <a:buSzPts val="1600"/>
              <a:buChar char="▹"/>
              <a:defRPr sz="1600"/>
            </a:lvl5pPr>
            <a:lvl6pPr indent="-330200" lvl="5" marL="2743200" algn="l">
              <a:lnSpc>
                <a:spcPct val="110000"/>
              </a:lnSpc>
              <a:spcBef>
                <a:spcPts val="600"/>
              </a:spcBef>
              <a:spcAft>
                <a:spcPts val="0"/>
              </a:spcAft>
              <a:buSzPts val="1600"/>
              <a:buChar char="▹"/>
              <a:defRPr sz="1600"/>
            </a:lvl6pPr>
            <a:lvl7pPr indent="-330200" lvl="6" marL="3200400" algn="l">
              <a:lnSpc>
                <a:spcPct val="110000"/>
              </a:lnSpc>
              <a:spcBef>
                <a:spcPts val="600"/>
              </a:spcBef>
              <a:spcAft>
                <a:spcPts val="0"/>
              </a:spcAft>
              <a:buSzPts val="1600"/>
              <a:buChar char="▹"/>
              <a:defRPr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0"/>
              </a:spcAft>
              <a:buSzPts val="1600"/>
              <a:buChar char="▹"/>
              <a:defRPr sz="1600"/>
            </a:lvl9pPr>
          </a:lstStyle>
          <a:p/>
        </p:txBody>
      </p:sp>
      <p:sp>
        <p:nvSpPr>
          <p:cNvPr id="44" name="Google Shape;44;p39"/>
          <p:cNvSpPr txBox="1"/>
          <p:nvPr>
            <p:ph idx="3" type="body"/>
          </p:nvPr>
        </p:nvSpPr>
        <p:spPr>
          <a:xfrm>
            <a:off x="6123300" y="1995750"/>
            <a:ext cx="2563500" cy="2679000"/>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600"/>
              </a:spcBef>
              <a:spcAft>
                <a:spcPts val="0"/>
              </a:spcAft>
              <a:buSzPts val="1600"/>
              <a:buChar char="▸"/>
              <a:defRPr sz="1600"/>
            </a:lvl1pPr>
            <a:lvl2pPr indent="-330200" lvl="1" marL="914400" algn="l">
              <a:lnSpc>
                <a:spcPct val="110000"/>
              </a:lnSpc>
              <a:spcBef>
                <a:spcPts val="600"/>
              </a:spcBef>
              <a:spcAft>
                <a:spcPts val="0"/>
              </a:spcAft>
              <a:buSzPts val="1600"/>
              <a:buChar char="▹"/>
              <a:defRPr sz="1600"/>
            </a:lvl2pPr>
            <a:lvl3pPr indent="-330200" lvl="2" marL="1371600" algn="l">
              <a:lnSpc>
                <a:spcPct val="110000"/>
              </a:lnSpc>
              <a:spcBef>
                <a:spcPts val="600"/>
              </a:spcBef>
              <a:spcAft>
                <a:spcPts val="0"/>
              </a:spcAft>
              <a:buSzPts val="1600"/>
              <a:buChar char="▹"/>
              <a:defRPr sz="1600"/>
            </a:lvl3pPr>
            <a:lvl4pPr indent="-330200" lvl="3" marL="1828800" algn="l">
              <a:lnSpc>
                <a:spcPct val="110000"/>
              </a:lnSpc>
              <a:spcBef>
                <a:spcPts val="600"/>
              </a:spcBef>
              <a:spcAft>
                <a:spcPts val="0"/>
              </a:spcAft>
              <a:buSzPts val="1600"/>
              <a:buChar char="▹"/>
              <a:defRPr sz="1600"/>
            </a:lvl4pPr>
            <a:lvl5pPr indent="-330200" lvl="4" marL="2286000" algn="l">
              <a:lnSpc>
                <a:spcPct val="110000"/>
              </a:lnSpc>
              <a:spcBef>
                <a:spcPts val="600"/>
              </a:spcBef>
              <a:spcAft>
                <a:spcPts val="0"/>
              </a:spcAft>
              <a:buSzPts val="1600"/>
              <a:buChar char="▹"/>
              <a:defRPr sz="1600"/>
            </a:lvl5pPr>
            <a:lvl6pPr indent="-330200" lvl="5" marL="2743200" algn="l">
              <a:lnSpc>
                <a:spcPct val="110000"/>
              </a:lnSpc>
              <a:spcBef>
                <a:spcPts val="600"/>
              </a:spcBef>
              <a:spcAft>
                <a:spcPts val="0"/>
              </a:spcAft>
              <a:buSzPts val="1600"/>
              <a:buChar char="▹"/>
              <a:defRPr sz="1600"/>
            </a:lvl6pPr>
            <a:lvl7pPr indent="-330200" lvl="6" marL="3200400" algn="l">
              <a:lnSpc>
                <a:spcPct val="110000"/>
              </a:lnSpc>
              <a:spcBef>
                <a:spcPts val="600"/>
              </a:spcBef>
              <a:spcAft>
                <a:spcPts val="0"/>
              </a:spcAft>
              <a:buSzPts val="1600"/>
              <a:buChar char="▹"/>
              <a:defRPr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0"/>
              </a:spcAft>
              <a:buSzPts val="1600"/>
              <a:buChar char="▹"/>
              <a:defRPr sz="1600"/>
            </a:lvl9pPr>
          </a:lstStyle>
          <a:p/>
        </p:txBody>
      </p:sp>
      <p:sp>
        <p:nvSpPr>
          <p:cNvPr id="45" name="Google Shape;45;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46" name="Shape 46"/>
        <p:cNvGrpSpPr/>
        <p:nvPr/>
      </p:nvGrpSpPr>
      <p:grpSpPr>
        <a:xfrm>
          <a:off x="0" y="0"/>
          <a:ext cx="0" cy="0"/>
          <a:chOff x="0" y="0"/>
          <a:chExt cx="0" cy="0"/>
        </a:xfrm>
      </p:grpSpPr>
      <p:sp>
        <p:nvSpPr>
          <p:cNvPr id="47" name="Google Shape;47;p40"/>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1"/>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53" name="Google Shape;53;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1pPr>
            <a:lvl2pPr lvl="1"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2pPr>
            <a:lvl3pPr lvl="2"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3pPr>
            <a:lvl4pPr lvl="3"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4pPr>
            <a:lvl5pPr lvl="4"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5pPr>
            <a:lvl6pPr lvl="5"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6pPr>
            <a:lvl7pPr lvl="6"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7pPr>
            <a:lvl8pPr lvl="7"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8pPr>
            <a:lvl9pPr lvl="8" marR="0" rtl="0" algn="l">
              <a:lnSpc>
                <a:spcPct val="80000"/>
              </a:lnSpc>
              <a:spcBef>
                <a:spcPts val="0"/>
              </a:spcBef>
              <a:spcAft>
                <a:spcPts val="0"/>
              </a:spcAft>
              <a:buClr>
                <a:schemeClr val="accent2"/>
              </a:buClr>
              <a:buSzPts val="4800"/>
              <a:buFont typeface="Raleway Thin"/>
              <a:buNone/>
              <a:defRPr b="0" i="0" sz="4800" u="none" cap="none" strike="noStrike">
                <a:solidFill>
                  <a:schemeClr val="accent2"/>
                </a:solidFill>
                <a:latin typeface="Raleway Thin"/>
                <a:ea typeface="Raleway Thin"/>
                <a:cs typeface="Raleway Thin"/>
                <a:sym typeface="Raleway Thin"/>
              </a:defRPr>
            </a:lvl9pPr>
          </a:lstStyle>
          <a:p/>
        </p:txBody>
      </p:sp>
      <p:sp>
        <p:nvSpPr>
          <p:cNvPr id="7" name="Google Shape;7;p32"/>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16.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70.png"/><Relationship Id="rId5" Type="http://schemas.openxmlformats.org/officeDocument/2006/relationships/image" Target="../media/image61.png"/><Relationship Id="rId6"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5.jpg"/><Relationship Id="rId5" Type="http://schemas.openxmlformats.org/officeDocument/2006/relationships/image" Target="../media/image7.png"/><Relationship Id="rId6" Type="http://schemas.openxmlformats.org/officeDocument/2006/relationships/image" Target="../media/image10.jp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grpSp>
        <p:nvGrpSpPr>
          <p:cNvPr id="70" name="Google Shape;70;p1"/>
          <p:cNvGrpSpPr/>
          <p:nvPr/>
        </p:nvGrpSpPr>
        <p:grpSpPr>
          <a:xfrm>
            <a:off x="5404858" y="929792"/>
            <a:ext cx="3558819" cy="3631284"/>
            <a:chOff x="5122427" y="668001"/>
            <a:chExt cx="3841143" cy="3893303"/>
          </a:xfrm>
        </p:grpSpPr>
        <p:grpSp>
          <p:nvGrpSpPr>
            <p:cNvPr id="71" name="Google Shape;71;p1"/>
            <p:cNvGrpSpPr/>
            <p:nvPr/>
          </p:nvGrpSpPr>
          <p:grpSpPr>
            <a:xfrm>
              <a:off x="5144045" y="893590"/>
              <a:ext cx="2833667" cy="2964311"/>
              <a:chOff x="3860721" y="1330073"/>
              <a:chExt cx="3544299" cy="3707706"/>
            </a:xfrm>
          </p:grpSpPr>
          <p:sp>
            <p:nvSpPr>
              <p:cNvPr id="72" name="Google Shape;72;p1"/>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1"/>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1"/>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1"/>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1"/>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1"/>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1"/>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1"/>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1"/>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1"/>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1"/>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1"/>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1"/>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1"/>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1"/>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1"/>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1"/>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1"/>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1"/>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1"/>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1"/>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1"/>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1"/>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1"/>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1"/>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1"/>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1"/>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1"/>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1"/>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1"/>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1"/>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1"/>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1"/>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1"/>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1"/>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1"/>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1"/>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1"/>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1"/>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1"/>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1"/>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1"/>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1"/>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1"/>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1"/>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1"/>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1"/>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1"/>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1"/>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1"/>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1"/>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1"/>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1"/>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1"/>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1"/>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1"/>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1"/>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1"/>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1"/>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1"/>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1"/>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1"/>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1"/>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1"/>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1"/>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1"/>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1"/>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1"/>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1"/>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1"/>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1"/>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1"/>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1"/>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1"/>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1"/>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1"/>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1"/>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1"/>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1"/>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1"/>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1"/>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1"/>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1"/>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1"/>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1"/>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1"/>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1"/>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1"/>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1"/>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1"/>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1"/>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1"/>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1"/>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1"/>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1"/>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1"/>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1"/>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1"/>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1"/>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1"/>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1"/>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1"/>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1"/>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1"/>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1"/>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1"/>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1"/>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9" name="Google Shape;179;p1"/>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1"/>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1"/>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1"/>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1"/>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1"/>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1"/>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1"/>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1"/>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1"/>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1"/>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1"/>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1"/>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1"/>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1"/>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1"/>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1"/>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1"/>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1"/>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1"/>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1"/>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1"/>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1"/>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1"/>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1"/>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1"/>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1"/>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1"/>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1"/>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1"/>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1"/>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10" name="Google Shape;210;p1"/>
            <p:cNvGrpSpPr/>
            <p:nvPr/>
          </p:nvGrpSpPr>
          <p:grpSpPr>
            <a:xfrm flipH="1">
              <a:off x="5678143" y="1227582"/>
              <a:ext cx="345795" cy="1043508"/>
              <a:chOff x="5678143" y="1151382"/>
              <a:chExt cx="345795" cy="1043508"/>
            </a:xfrm>
          </p:grpSpPr>
          <p:sp>
            <p:nvSpPr>
              <p:cNvPr id="211" name="Google Shape;211;p1"/>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1"/>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1"/>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1"/>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1"/>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1"/>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1"/>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1"/>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1"/>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1"/>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1"/>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1"/>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1"/>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1"/>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1"/>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1"/>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1"/>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8" name="Google Shape;228;p1"/>
            <p:cNvGrpSpPr/>
            <p:nvPr/>
          </p:nvGrpSpPr>
          <p:grpSpPr>
            <a:xfrm>
              <a:off x="5122427" y="3292365"/>
              <a:ext cx="823270" cy="1268939"/>
              <a:chOff x="5490177" y="3555452"/>
              <a:chExt cx="823270" cy="1268939"/>
            </a:xfrm>
          </p:grpSpPr>
          <p:sp>
            <p:nvSpPr>
              <p:cNvPr id="229" name="Google Shape;229;p1"/>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1"/>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1"/>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1"/>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1"/>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1"/>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1"/>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1"/>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1"/>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1"/>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1"/>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1"/>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1"/>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1"/>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1"/>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1"/>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1"/>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1"/>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1"/>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1"/>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1"/>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1"/>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1"/>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1"/>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1"/>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1"/>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1"/>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1"/>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1"/>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1"/>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1"/>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0" name="Google Shape;260;p1"/>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1"/>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1"/>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1"/>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1"/>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1"/>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1"/>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1"/>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1"/>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1"/>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1"/>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1"/>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1"/>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1"/>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1"/>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1"/>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1"/>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1"/>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1"/>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1"/>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1"/>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1"/>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1"/>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1"/>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1"/>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1"/>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1"/>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1"/>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1"/>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1"/>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1"/>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1"/>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1"/>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1"/>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1"/>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1"/>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6" name="Google Shape;296;p1"/>
            <p:cNvGrpSpPr/>
            <p:nvPr/>
          </p:nvGrpSpPr>
          <p:grpSpPr>
            <a:xfrm>
              <a:off x="6544681" y="927100"/>
              <a:ext cx="264550" cy="200503"/>
              <a:chOff x="6621095" y="1452181"/>
              <a:chExt cx="330893" cy="250785"/>
            </a:xfrm>
          </p:grpSpPr>
          <p:sp>
            <p:nvSpPr>
              <p:cNvPr id="297" name="Google Shape;297;p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2" name="Google Shape;302;p1"/>
            <p:cNvGrpSpPr/>
            <p:nvPr/>
          </p:nvGrpSpPr>
          <p:grpSpPr>
            <a:xfrm>
              <a:off x="7210360" y="1314224"/>
              <a:ext cx="264550" cy="200503"/>
              <a:chOff x="6621095" y="1452181"/>
              <a:chExt cx="330893" cy="250785"/>
            </a:xfrm>
          </p:grpSpPr>
          <p:sp>
            <p:nvSpPr>
              <p:cNvPr id="303" name="Google Shape;303;p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8" name="Google Shape;308;p1"/>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1"/>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0" name="Google Shape;310;p1"/>
            <p:cNvGrpSpPr/>
            <p:nvPr/>
          </p:nvGrpSpPr>
          <p:grpSpPr>
            <a:xfrm flipH="1">
              <a:off x="8183211" y="2407472"/>
              <a:ext cx="780359" cy="1195999"/>
              <a:chOff x="3975528" y="3303922"/>
              <a:chExt cx="780359" cy="1195999"/>
            </a:xfrm>
          </p:grpSpPr>
          <p:sp>
            <p:nvSpPr>
              <p:cNvPr id="311" name="Google Shape;311;p1"/>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1"/>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1"/>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1"/>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1"/>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1"/>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1"/>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1"/>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1"/>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1"/>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1"/>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1"/>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1"/>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1"/>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1"/>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1"/>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1"/>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1"/>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1"/>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1"/>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7" name="Google Shape;337;p1"/>
              <p:cNvGrpSpPr/>
              <p:nvPr/>
            </p:nvGrpSpPr>
            <p:grpSpPr>
              <a:xfrm flipH="1">
                <a:off x="4321769" y="3621401"/>
                <a:ext cx="239005" cy="181217"/>
                <a:chOff x="6621095" y="1452181"/>
                <a:chExt cx="330893" cy="250785"/>
              </a:xfrm>
            </p:grpSpPr>
            <p:sp>
              <p:nvSpPr>
                <p:cNvPr id="338" name="Google Shape;338;p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43" name="Google Shape;343;p1"/>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1"/>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45" name="Google Shape;345;p1"/>
          <p:cNvSpPr txBox="1"/>
          <p:nvPr>
            <p:ph type="ctrTitle"/>
          </p:nvPr>
        </p:nvSpPr>
        <p:spPr>
          <a:xfrm>
            <a:off x="995500" y="1797500"/>
            <a:ext cx="45594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b="1" lang="en" sz="4100">
                <a:latin typeface="Nanum Gothic"/>
                <a:ea typeface="Nanum Gothic"/>
                <a:cs typeface="Nanum Gothic"/>
                <a:sym typeface="Nanum Gothic"/>
              </a:rPr>
              <a:t>신용카드 연체 예측</a:t>
            </a:r>
            <a:endParaRPr b="1" sz="4100">
              <a:latin typeface="Nanum Gothic"/>
              <a:ea typeface="Nanum Gothic"/>
              <a:cs typeface="Nanum Gothic"/>
              <a:sym typeface="Nanum Gothic"/>
            </a:endParaRPr>
          </a:p>
        </p:txBody>
      </p:sp>
      <p:sp>
        <p:nvSpPr>
          <p:cNvPr id="346" name="Google Shape;346;p1"/>
          <p:cNvSpPr txBox="1"/>
          <p:nvPr/>
        </p:nvSpPr>
        <p:spPr>
          <a:xfrm>
            <a:off x="5753751" y="4649350"/>
            <a:ext cx="31035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dk1"/>
                </a:solidFill>
                <a:latin typeface="Nanum Gothic"/>
                <a:ea typeface="Nanum Gothic"/>
                <a:cs typeface="Nanum Gothic"/>
                <a:sym typeface="Nanum Gothic"/>
              </a:rPr>
              <a:t>1조 임상훈, </a:t>
            </a:r>
            <a:r>
              <a:rPr b="1" lang="en" sz="1500">
                <a:solidFill>
                  <a:schemeClr val="dk1"/>
                </a:solidFill>
                <a:latin typeface="Nanum Gothic"/>
                <a:ea typeface="Nanum Gothic"/>
                <a:cs typeface="Nanum Gothic"/>
                <a:sym typeface="Nanum Gothic"/>
              </a:rPr>
              <a:t>윤영주, </a:t>
            </a:r>
            <a:r>
              <a:rPr b="1" lang="en" sz="1500">
                <a:solidFill>
                  <a:schemeClr val="dk1"/>
                </a:solidFill>
                <a:latin typeface="Nanum Gothic"/>
                <a:ea typeface="Nanum Gothic"/>
                <a:cs typeface="Nanum Gothic"/>
                <a:sym typeface="Nanum Gothic"/>
              </a:rPr>
              <a:t>조은서, 채윤길</a:t>
            </a:r>
            <a:endParaRPr b="1" sz="1500">
              <a:solidFill>
                <a:schemeClr val="dk1"/>
              </a:solidFill>
              <a:latin typeface="Nanum Gothic"/>
              <a:ea typeface="Nanum Gothic"/>
              <a:cs typeface="Nanum Gothic"/>
              <a:sym typeface="Nanum Gothic"/>
            </a:endParaRPr>
          </a:p>
        </p:txBody>
      </p:sp>
      <p:sp>
        <p:nvSpPr>
          <p:cNvPr id="347" name="Google Shape;347;p1"/>
          <p:cNvSpPr txBox="1"/>
          <p:nvPr/>
        </p:nvSpPr>
        <p:spPr>
          <a:xfrm>
            <a:off x="1847375" y="2915600"/>
            <a:ext cx="27336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800">
                <a:solidFill>
                  <a:schemeClr val="dk1"/>
                </a:solidFill>
                <a:latin typeface="Nanum Gothic"/>
                <a:ea typeface="Nanum Gothic"/>
                <a:cs typeface="Nanum Gothic"/>
                <a:sym typeface="Nanum Gothic"/>
              </a:rPr>
              <a:t> </a:t>
            </a:r>
            <a:r>
              <a:rPr b="1" lang="en" sz="1700">
                <a:solidFill>
                  <a:schemeClr val="dk1"/>
                </a:solidFill>
                <a:latin typeface="Nanum Gothic"/>
                <a:ea typeface="Nanum Gothic"/>
                <a:cs typeface="Nanum Gothic"/>
                <a:sym typeface="Nanum Gothic"/>
              </a:rPr>
              <a:t>우리가 평균 연령 막내 조?</a:t>
            </a:r>
            <a:endParaRPr b="1" sz="1700">
              <a:solidFill>
                <a:schemeClr val="dk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fa69ae2a65_0_26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82" name="Google Shape;1082;gfa69ae2a65_0_2632"/>
          <p:cNvGrpSpPr/>
          <p:nvPr/>
        </p:nvGrpSpPr>
        <p:grpSpPr>
          <a:xfrm>
            <a:off x="8251838" y="4038469"/>
            <a:ext cx="854058" cy="1066799"/>
            <a:chOff x="2602525" y="317054"/>
            <a:chExt cx="4174283" cy="4762495"/>
          </a:xfrm>
        </p:grpSpPr>
        <p:sp>
          <p:nvSpPr>
            <p:cNvPr id="1083" name="Google Shape;1083;gfa69ae2a65_0_2632"/>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gfa69ae2a65_0_2632"/>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gfa69ae2a65_0_2632"/>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gfa69ae2a65_0_2632"/>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gfa69ae2a65_0_2632"/>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gfa69ae2a65_0_2632"/>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gfa69ae2a65_0_2632"/>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gfa69ae2a65_0_2632"/>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gfa69ae2a65_0_2632"/>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gfa69ae2a65_0_2632"/>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gfa69ae2a65_0_2632"/>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gfa69ae2a65_0_2632"/>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gfa69ae2a65_0_2632"/>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gfa69ae2a65_0_2632"/>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gfa69ae2a65_0_2632"/>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gfa69ae2a65_0_2632"/>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gfa69ae2a65_0_2632"/>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gfa69ae2a65_0_2632"/>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gfa69ae2a65_0_2632"/>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gfa69ae2a65_0_2632"/>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gfa69ae2a65_0_2632"/>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gfa69ae2a65_0_2632"/>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gfa69ae2a65_0_2632"/>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6" name="Google Shape;1106;gfa69ae2a65_0_2632"/>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7" name="Google Shape;1107;gfa69ae2a65_0_2632"/>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gfa69ae2a65_0_2632"/>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gfa69ae2a65_0_2632"/>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gfa69ae2a65_0_2632"/>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1" name="Google Shape;1111;gfa69ae2a65_0_2632"/>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2" name="Google Shape;1112;gfa69ae2a65_0_2632"/>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gfa69ae2a65_0_2632"/>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4" name="Google Shape;1114;gfa69ae2a65_0_2632"/>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5" name="Google Shape;1115;gfa69ae2a65_0_2632"/>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gfa69ae2a65_0_2632"/>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gfa69ae2a65_0_2632"/>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gfa69ae2a65_0_2632"/>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gfa69ae2a65_0_2632"/>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gfa69ae2a65_0_2632"/>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gfa69ae2a65_0_2632"/>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2" name="Google Shape;1122;gfa69ae2a65_0_2632"/>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3" name="Google Shape;1123;gfa69ae2a65_0_2632"/>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4" name="Google Shape;1124;gfa69ae2a65_0_2632"/>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gfa69ae2a65_0_2632"/>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gfa69ae2a65_0_2632"/>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gfa69ae2a65_0_2632"/>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8" name="Google Shape;1128;gfa69ae2a65_0_2632"/>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9" name="Google Shape;1129;gfa69ae2a65_0_2632"/>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0" name="Google Shape;1130;gfa69ae2a65_0_2632"/>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gfa69ae2a65_0_2632"/>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gfa69ae2a65_0_2632"/>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gfa69ae2a65_0_2632"/>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gfa69ae2a65_0_2632"/>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gfa69ae2a65_0_2632"/>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gfa69ae2a65_0_2632"/>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gfa69ae2a65_0_2632"/>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gfa69ae2a65_0_2632"/>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gfa69ae2a65_0_2632"/>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40" name="Google Shape;1140;gfa69ae2a65_0_2632"/>
            <p:cNvGrpSpPr/>
            <p:nvPr/>
          </p:nvGrpSpPr>
          <p:grpSpPr>
            <a:xfrm>
              <a:off x="2941619" y="3895613"/>
              <a:ext cx="483621" cy="510995"/>
              <a:chOff x="4345944" y="4626313"/>
              <a:chExt cx="483621" cy="510995"/>
            </a:xfrm>
          </p:grpSpPr>
          <p:grpSp>
            <p:nvGrpSpPr>
              <p:cNvPr id="1141" name="Google Shape;1141;gfa69ae2a65_0_2632"/>
              <p:cNvGrpSpPr/>
              <p:nvPr/>
            </p:nvGrpSpPr>
            <p:grpSpPr>
              <a:xfrm>
                <a:off x="4345944" y="4852987"/>
                <a:ext cx="474200" cy="284321"/>
                <a:chOff x="4345944" y="4852987"/>
                <a:chExt cx="474200" cy="284321"/>
              </a:xfrm>
            </p:grpSpPr>
            <p:sp>
              <p:nvSpPr>
                <p:cNvPr id="1142" name="Google Shape;1142;gfa69ae2a65_0_2632"/>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gfa69ae2a65_0_2632"/>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4" name="Google Shape;1144;gfa69ae2a65_0_2632"/>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45" name="Google Shape;1145;gfa69ae2a65_0_2632"/>
                <p:cNvGrpSpPr/>
                <p:nvPr/>
              </p:nvGrpSpPr>
              <p:grpSpPr>
                <a:xfrm>
                  <a:off x="4457040" y="4985575"/>
                  <a:ext cx="133724" cy="77247"/>
                  <a:chOff x="4457040" y="4985575"/>
                  <a:chExt cx="133724" cy="77247"/>
                </a:xfrm>
              </p:grpSpPr>
              <p:sp>
                <p:nvSpPr>
                  <p:cNvPr id="1146" name="Google Shape;1146;gfa69ae2a65_0_2632"/>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gfa69ae2a65_0_2632"/>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48" name="Google Shape;1148;gfa69ae2a65_0_2632"/>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gfa69ae2a65_0_2632"/>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gfa69ae2a65_0_2632"/>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gfa69ae2a65_0_2632"/>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gfa69ae2a65_0_2632"/>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gfa69ae2a65_0_2632"/>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gfa69ae2a65_0_2632"/>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gfa69ae2a65_0_2632"/>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gfa69ae2a65_0_2632"/>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gfa69ae2a65_0_2632"/>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gfa69ae2a65_0_2632"/>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gfa69ae2a65_0_2632"/>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gfa69ae2a65_0_2632"/>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gfa69ae2a65_0_2632"/>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gfa69ae2a65_0_2632"/>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gfa69ae2a65_0_2632"/>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gfa69ae2a65_0_2632"/>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gfa69ae2a65_0_2632"/>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gfa69ae2a65_0_2632"/>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gfa69ae2a65_0_2632"/>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gfa69ae2a65_0_2632"/>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gfa69ae2a65_0_2632"/>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gfa69ae2a65_0_2632"/>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gfa69ae2a65_0_2632"/>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gfa69ae2a65_0_2632"/>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gfa69ae2a65_0_2632"/>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gfa69ae2a65_0_2632"/>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gfa69ae2a65_0_2632"/>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gfa69ae2a65_0_2632"/>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gfa69ae2a65_0_2632"/>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gfa69ae2a65_0_2632"/>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9" name="Google Shape;1179;gfa69ae2a65_0_2632"/>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gfa69ae2a65_0_2632"/>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gfa69ae2a65_0_2632"/>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gfa69ae2a65_0_2632"/>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gfa69ae2a65_0_2632"/>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gfa69ae2a65_0_2632"/>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gfa69ae2a65_0_2632"/>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gfa69ae2a65_0_2632"/>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gfa69ae2a65_0_2632"/>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8" name="Google Shape;1188;gfa69ae2a65_0_2632"/>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gfa69ae2a65_0_2632"/>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gfa69ae2a65_0_2632"/>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gfa69ae2a65_0_2632"/>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2" name="Google Shape;1192;gfa69ae2a65_0_2632"/>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3" name="Google Shape;1193;gfa69ae2a65_0_2632"/>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gfa69ae2a65_0_2632"/>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5" name="Google Shape;1195;gfa69ae2a65_0_2632"/>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gfa69ae2a65_0_2632"/>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gfa69ae2a65_0_2632"/>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gfa69ae2a65_0_2632"/>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gfa69ae2a65_0_2632"/>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gfa69ae2a65_0_2632"/>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gfa69ae2a65_0_2632"/>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gfa69ae2a65_0_2632"/>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gfa69ae2a65_0_2632"/>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gfa69ae2a65_0_2632"/>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gfa69ae2a65_0_2632"/>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gfa69ae2a65_0_2632"/>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7" name="Google Shape;1207;gfa69ae2a65_0_2632"/>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gfa69ae2a65_0_2632"/>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gfa69ae2a65_0_2632"/>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gfa69ae2a65_0_2632"/>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gfa69ae2a65_0_2632"/>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12" name="Google Shape;1212;gfa69ae2a65_0_2632"/>
              <p:cNvGrpSpPr/>
              <p:nvPr/>
            </p:nvGrpSpPr>
            <p:grpSpPr>
              <a:xfrm>
                <a:off x="4543079" y="4626313"/>
                <a:ext cx="286486" cy="386884"/>
                <a:chOff x="4543079" y="4626313"/>
                <a:chExt cx="286486" cy="386884"/>
              </a:xfrm>
            </p:grpSpPr>
            <p:grpSp>
              <p:nvGrpSpPr>
                <p:cNvPr id="1213" name="Google Shape;1213;gfa69ae2a65_0_2632"/>
                <p:cNvGrpSpPr/>
                <p:nvPr/>
              </p:nvGrpSpPr>
              <p:grpSpPr>
                <a:xfrm>
                  <a:off x="4543079" y="4626313"/>
                  <a:ext cx="286486" cy="386884"/>
                  <a:chOff x="4543079" y="4626313"/>
                  <a:chExt cx="286486" cy="386884"/>
                </a:xfrm>
              </p:grpSpPr>
              <p:sp>
                <p:nvSpPr>
                  <p:cNvPr id="1214" name="Google Shape;1214;gfa69ae2a65_0_2632"/>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gfa69ae2a65_0_2632"/>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gfa69ae2a65_0_263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gfa69ae2a65_0_263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gfa69ae2a65_0_2632"/>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19" name="Google Shape;1219;gfa69ae2a65_0_2632"/>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gfa69ae2a65_0_2632"/>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gfa69ae2a65_0_2632"/>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222" name="Google Shape;1222;gfa69ae2a65_0_2632"/>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gfa69ae2a65_0_2632"/>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gfa69ae2a65_0_2632"/>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gfa69ae2a65_0_2632"/>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gfa69ae2a65_0_2632"/>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gfa69ae2a65_0_2632"/>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28" name="Google Shape;1228;gfa69ae2a65_0_2632"/>
          <p:cNvSpPr txBox="1"/>
          <p:nvPr>
            <p:ph type="title"/>
          </p:nvPr>
        </p:nvSpPr>
        <p:spPr>
          <a:xfrm>
            <a:off x="457200" y="653300"/>
            <a:ext cx="11883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EDA</a:t>
            </a:r>
            <a:endParaRPr b="1" sz="3000">
              <a:latin typeface="Nanum Gothic"/>
              <a:ea typeface="Nanum Gothic"/>
              <a:cs typeface="Nanum Gothic"/>
              <a:sym typeface="Nanum Gothic"/>
            </a:endParaRPr>
          </a:p>
        </p:txBody>
      </p:sp>
      <p:sp>
        <p:nvSpPr>
          <p:cNvPr id="1229" name="Google Shape;1229;gfa69ae2a65_0_2632"/>
          <p:cNvSpPr txBox="1"/>
          <p:nvPr/>
        </p:nvSpPr>
        <p:spPr>
          <a:xfrm>
            <a:off x="572400" y="1224275"/>
            <a:ext cx="166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데이터 탐색</a:t>
            </a:r>
            <a:endParaRPr b="1" sz="1500">
              <a:latin typeface="Nanum Gothic"/>
              <a:ea typeface="Nanum Gothic"/>
              <a:cs typeface="Nanum Gothic"/>
              <a:sym typeface="Nanum Gothic"/>
            </a:endParaRPr>
          </a:p>
        </p:txBody>
      </p:sp>
      <p:pic>
        <p:nvPicPr>
          <p:cNvPr id="1230" name="Google Shape;1230;gfa69ae2a65_0_2632"/>
          <p:cNvPicPr preferRelativeResize="0"/>
          <p:nvPr/>
        </p:nvPicPr>
        <p:blipFill>
          <a:blip r:embed="rId3">
            <a:alphaModFix/>
          </a:blip>
          <a:stretch>
            <a:fillRect/>
          </a:stretch>
        </p:blipFill>
        <p:spPr>
          <a:xfrm>
            <a:off x="1088675" y="1634299"/>
            <a:ext cx="2705975" cy="1874914"/>
          </a:xfrm>
          <a:prstGeom prst="rect">
            <a:avLst/>
          </a:prstGeom>
          <a:noFill/>
          <a:ln>
            <a:noFill/>
          </a:ln>
        </p:spPr>
      </p:pic>
      <p:pic>
        <p:nvPicPr>
          <p:cNvPr id="1231" name="Google Shape;1231;gfa69ae2a65_0_2632"/>
          <p:cNvPicPr preferRelativeResize="0"/>
          <p:nvPr/>
        </p:nvPicPr>
        <p:blipFill>
          <a:blip r:embed="rId4">
            <a:alphaModFix/>
          </a:blip>
          <a:stretch>
            <a:fillRect/>
          </a:stretch>
        </p:blipFill>
        <p:spPr>
          <a:xfrm>
            <a:off x="4659750" y="1461324"/>
            <a:ext cx="2705975" cy="1907701"/>
          </a:xfrm>
          <a:prstGeom prst="rect">
            <a:avLst/>
          </a:prstGeom>
          <a:noFill/>
          <a:ln>
            <a:noFill/>
          </a:ln>
        </p:spPr>
      </p:pic>
      <p:pic>
        <p:nvPicPr>
          <p:cNvPr id="1232" name="Google Shape;1232;gfa69ae2a65_0_2632"/>
          <p:cNvPicPr preferRelativeResize="0"/>
          <p:nvPr/>
        </p:nvPicPr>
        <p:blipFill>
          <a:blip r:embed="rId5">
            <a:alphaModFix/>
          </a:blip>
          <a:stretch>
            <a:fillRect/>
          </a:stretch>
        </p:blipFill>
        <p:spPr>
          <a:xfrm>
            <a:off x="1589600" y="3666787"/>
            <a:ext cx="797325" cy="838925"/>
          </a:xfrm>
          <a:prstGeom prst="rect">
            <a:avLst/>
          </a:prstGeom>
          <a:noFill/>
          <a:ln>
            <a:noFill/>
          </a:ln>
        </p:spPr>
      </p:pic>
      <p:pic>
        <p:nvPicPr>
          <p:cNvPr id="1233" name="Google Shape;1233;gfa69ae2a65_0_2632"/>
          <p:cNvPicPr preferRelativeResize="0"/>
          <p:nvPr/>
        </p:nvPicPr>
        <p:blipFill rotWithShape="1">
          <a:blip r:embed="rId6">
            <a:alphaModFix/>
          </a:blip>
          <a:srcRect b="0" l="0" r="0" t="45983"/>
          <a:stretch/>
        </p:blipFill>
        <p:spPr>
          <a:xfrm>
            <a:off x="6037200" y="3509200"/>
            <a:ext cx="1693252" cy="1517775"/>
          </a:xfrm>
          <a:prstGeom prst="rect">
            <a:avLst/>
          </a:prstGeom>
          <a:noFill/>
          <a:ln>
            <a:noFill/>
          </a:ln>
        </p:spPr>
      </p:pic>
      <p:pic>
        <p:nvPicPr>
          <p:cNvPr id="1234" name="Google Shape;1234;gfa69ae2a65_0_2632"/>
          <p:cNvPicPr preferRelativeResize="0"/>
          <p:nvPr/>
        </p:nvPicPr>
        <p:blipFill rotWithShape="1">
          <a:blip r:embed="rId6">
            <a:alphaModFix/>
          </a:blip>
          <a:srcRect b="53332" l="0" r="0" t="0"/>
          <a:stretch/>
        </p:blipFill>
        <p:spPr>
          <a:xfrm>
            <a:off x="4540313" y="3369025"/>
            <a:ext cx="1693250" cy="1311345"/>
          </a:xfrm>
          <a:prstGeom prst="rect">
            <a:avLst/>
          </a:prstGeom>
          <a:noFill/>
          <a:ln>
            <a:noFill/>
          </a:ln>
        </p:spPr>
      </p:pic>
      <p:sp>
        <p:nvSpPr>
          <p:cNvPr id="1235" name="Google Shape;1235;gfa69ae2a65_0_2632"/>
          <p:cNvSpPr txBox="1"/>
          <p:nvPr/>
        </p:nvSpPr>
        <p:spPr>
          <a:xfrm>
            <a:off x="887000" y="1634300"/>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1.</a:t>
            </a:r>
            <a:endParaRPr b="1">
              <a:latin typeface="Nanum Gothic"/>
              <a:ea typeface="Nanum Gothic"/>
              <a:cs typeface="Nanum Gothic"/>
              <a:sym typeface="Nanum Gothic"/>
            </a:endParaRPr>
          </a:p>
        </p:txBody>
      </p:sp>
      <p:sp>
        <p:nvSpPr>
          <p:cNvPr id="1236" name="Google Shape;1236;gfa69ae2a65_0_2632"/>
          <p:cNvSpPr/>
          <p:nvPr/>
        </p:nvSpPr>
        <p:spPr>
          <a:xfrm>
            <a:off x="6475975" y="4081250"/>
            <a:ext cx="1254600" cy="354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gfa69ae2a65_0_2632"/>
          <p:cNvSpPr txBox="1"/>
          <p:nvPr/>
        </p:nvSpPr>
        <p:spPr>
          <a:xfrm>
            <a:off x="4298775" y="1634300"/>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2</a:t>
            </a:r>
            <a:r>
              <a:rPr b="1" lang="en">
                <a:latin typeface="Nanum Gothic"/>
                <a:ea typeface="Nanum Gothic"/>
                <a:cs typeface="Nanum Gothic"/>
                <a:sym typeface="Nanum Gothic"/>
              </a:rPr>
              <a:t>.</a:t>
            </a:r>
            <a:endParaRPr b="1">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gfa69ae2a65_0_279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243" name="Google Shape;1243;gfa69ae2a65_0_2795"/>
          <p:cNvGrpSpPr/>
          <p:nvPr/>
        </p:nvGrpSpPr>
        <p:grpSpPr>
          <a:xfrm>
            <a:off x="8251838" y="4038469"/>
            <a:ext cx="854058" cy="1066799"/>
            <a:chOff x="2602525" y="317054"/>
            <a:chExt cx="4174283" cy="4762495"/>
          </a:xfrm>
        </p:grpSpPr>
        <p:sp>
          <p:nvSpPr>
            <p:cNvPr id="1244" name="Google Shape;1244;gfa69ae2a65_0_2795"/>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gfa69ae2a65_0_2795"/>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gfa69ae2a65_0_2795"/>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gfa69ae2a65_0_2795"/>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gfa69ae2a65_0_2795"/>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gfa69ae2a65_0_2795"/>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gfa69ae2a65_0_2795"/>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gfa69ae2a65_0_2795"/>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gfa69ae2a65_0_2795"/>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gfa69ae2a65_0_2795"/>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gfa69ae2a65_0_2795"/>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gfa69ae2a65_0_2795"/>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gfa69ae2a65_0_2795"/>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gfa69ae2a65_0_2795"/>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gfa69ae2a65_0_2795"/>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gfa69ae2a65_0_2795"/>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gfa69ae2a65_0_2795"/>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gfa69ae2a65_0_2795"/>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gfa69ae2a65_0_2795"/>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gfa69ae2a65_0_2795"/>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gfa69ae2a65_0_2795"/>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gfa69ae2a65_0_2795"/>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gfa69ae2a65_0_2795"/>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gfa69ae2a65_0_2795"/>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gfa69ae2a65_0_2795"/>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gfa69ae2a65_0_2795"/>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gfa69ae2a65_0_2795"/>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gfa69ae2a65_0_2795"/>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gfa69ae2a65_0_2795"/>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gfa69ae2a65_0_2795"/>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gfa69ae2a65_0_2795"/>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gfa69ae2a65_0_2795"/>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gfa69ae2a65_0_2795"/>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gfa69ae2a65_0_2795"/>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gfa69ae2a65_0_2795"/>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gfa69ae2a65_0_2795"/>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gfa69ae2a65_0_2795"/>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gfa69ae2a65_0_2795"/>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gfa69ae2a65_0_2795"/>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gfa69ae2a65_0_2795"/>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gfa69ae2a65_0_2795"/>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gfa69ae2a65_0_2795"/>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gfa69ae2a65_0_279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gfa69ae2a65_0_279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gfa69ae2a65_0_2795"/>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gfa69ae2a65_0_2795"/>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gfa69ae2a65_0_2795"/>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gfa69ae2a65_0_2795"/>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gfa69ae2a65_0_2795"/>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gfa69ae2a65_0_2795"/>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gfa69ae2a65_0_2795"/>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gfa69ae2a65_0_2795"/>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gfa69ae2a65_0_2795"/>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7" name="Google Shape;1297;gfa69ae2a65_0_2795"/>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8" name="Google Shape;1298;gfa69ae2a65_0_2795"/>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9" name="Google Shape;1299;gfa69ae2a65_0_2795"/>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0" name="Google Shape;1300;gfa69ae2a65_0_2795"/>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01" name="Google Shape;1301;gfa69ae2a65_0_2795"/>
            <p:cNvGrpSpPr/>
            <p:nvPr/>
          </p:nvGrpSpPr>
          <p:grpSpPr>
            <a:xfrm>
              <a:off x="2941619" y="3895613"/>
              <a:ext cx="483621" cy="510995"/>
              <a:chOff x="4345944" y="4626313"/>
              <a:chExt cx="483621" cy="510995"/>
            </a:xfrm>
          </p:grpSpPr>
          <p:grpSp>
            <p:nvGrpSpPr>
              <p:cNvPr id="1302" name="Google Shape;1302;gfa69ae2a65_0_2795"/>
              <p:cNvGrpSpPr/>
              <p:nvPr/>
            </p:nvGrpSpPr>
            <p:grpSpPr>
              <a:xfrm>
                <a:off x="4345944" y="4852987"/>
                <a:ext cx="474200" cy="284321"/>
                <a:chOff x="4345944" y="4852987"/>
                <a:chExt cx="474200" cy="284321"/>
              </a:xfrm>
            </p:grpSpPr>
            <p:sp>
              <p:nvSpPr>
                <p:cNvPr id="1303" name="Google Shape;1303;gfa69ae2a65_0_2795"/>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4" name="Google Shape;1304;gfa69ae2a65_0_2795"/>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gfa69ae2a65_0_2795"/>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306" name="Google Shape;1306;gfa69ae2a65_0_2795"/>
                <p:cNvGrpSpPr/>
                <p:nvPr/>
              </p:nvGrpSpPr>
              <p:grpSpPr>
                <a:xfrm>
                  <a:off x="4457040" y="4985575"/>
                  <a:ext cx="133724" cy="77247"/>
                  <a:chOff x="4457040" y="4985575"/>
                  <a:chExt cx="133724" cy="77247"/>
                </a:xfrm>
              </p:grpSpPr>
              <p:sp>
                <p:nvSpPr>
                  <p:cNvPr id="1307" name="Google Shape;1307;gfa69ae2a65_0_2795"/>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gfa69ae2a65_0_2795"/>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09" name="Google Shape;1309;gfa69ae2a65_0_2795"/>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gfa69ae2a65_0_2795"/>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gfa69ae2a65_0_2795"/>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gfa69ae2a65_0_2795"/>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gfa69ae2a65_0_2795"/>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gfa69ae2a65_0_2795"/>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gfa69ae2a65_0_2795"/>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gfa69ae2a65_0_2795"/>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7" name="Google Shape;1317;gfa69ae2a65_0_2795"/>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8" name="Google Shape;1318;gfa69ae2a65_0_2795"/>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gfa69ae2a65_0_2795"/>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gfa69ae2a65_0_2795"/>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gfa69ae2a65_0_2795"/>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gfa69ae2a65_0_2795"/>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gfa69ae2a65_0_2795"/>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gfa69ae2a65_0_2795"/>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gfa69ae2a65_0_2795"/>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gfa69ae2a65_0_2795"/>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gfa69ae2a65_0_2795"/>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gfa69ae2a65_0_2795"/>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gfa69ae2a65_0_2795"/>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gfa69ae2a65_0_2795"/>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gfa69ae2a65_0_2795"/>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gfa69ae2a65_0_2795"/>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gfa69ae2a65_0_2795"/>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gfa69ae2a65_0_2795"/>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5" name="Google Shape;1335;gfa69ae2a65_0_2795"/>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gfa69ae2a65_0_2795"/>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7" name="Google Shape;1337;gfa69ae2a65_0_2795"/>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8" name="Google Shape;1338;gfa69ae2a65_0_2795"/>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9" name="Google Shape;1339;gfa69ae2a65_0_2795"/>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gfa69ae2a65_0_2795"/>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1" name="Google Shape;1341;gfa69ae2a65_0_2795"/>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gfa69ae2a65_0_2795"/>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gfa69ae2a65_0_2795"/>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gfa69ae2a65_0_2795"/>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gfa69ae2a65_0_2795"/>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gfa69ae2a65_0_2795"/>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gfa69ae2a65_0_2795"/>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gfa69ae2a65_0_2795"/>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gfa69ae2a65_0_2795"/>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gfa69ae2a65_0_2795"/>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gfa69ae2a65_0_2795"/>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gfa69ae2a65_0_2795"/>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gfa69ae2a65_0_2795"/>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gfa69ae2a65_0_2795"/>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gfa69ae2a65_0_2795"/>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gfa69ae2a65_0_2795"/>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gfa69ae2a65_0_2795"/>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gfa69ae2a65_0_2795"/>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gfa69ae2a65_0_2795"/>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gfa69ae2a65_0_2795"/>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gfa69ae2a65_0_2795"/>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gfa69ae2a65_0_2795"/>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gfa69ae2a65_0_2795"/>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gfa69ae2a65_0_2795"/>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gfa69ae2a65_0_2795"/>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gfa69ae2a65_0_2795"/>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gfa69ae2a65_0_2795"/>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gfa69ae2a65_0_2795"/>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gfa69ae2a65_0_2795"/>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gfa69ae2a65_0_2795"/>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gfa69ae2a65_0_2795"/>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gfa69ae2a65_0_2795"/>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373" name="Google Shape;1373;gfa69ae2a65_0_2795"/>
              <p:cNvGrpSpPr/>
              <p:nvPr/>
            </p:nvGrpSpPr>
            <p:grpSpPr>
              <a:xfrm>
                <a:off x="4543079" y="4626313"/>
                <a:ext cx="286486" cy="386884"/>
                <a:chOff x="4543079" y="4626313"/>
                <a:chExt cx="286486" cy="386884"/>
              </a:xfrm>
            </p:grpSpPr>
            <p:grpSp>
              <p:nvGrpSpPr>
                <p:cNvPr id="1374" name="Google Shape;1374;gfa69ae2a65_0_2795"/>
                <p:cNvGrpSpPr/>
                <p:nvPr/>
              </p:nvGrpSpPr>
              <p:grpSpPr>
                <a:xfrm>
                  <a:off x="4543079" y="4626313"/>
                  <a:ext cx="286486" cy="386884"/>
                  <a:chOff x="4543079" y="4626313"/>
                  <a:chExt cx="286486" cy="386884"/>
                </a:xfrm>
              </p:grpSpPr>
              <p:sp>
                <p:nvSpPr>
                  <p:cNvPr id="1375" name="Google Shape;1375;gfa69ae2a65_0_2795"/>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gfa69ae2a65_0_2795"/>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gfa69ae2a65_0_279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gfa69ae2a65_0_279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gfa69ae2a65_0_2795"/>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80" name="Google Shape;1380;gfa69ae2a65_0_2795"/>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gfa69ae2a65_0_2795"/>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gfa69ae2a65_0_2795"/>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383" name="Google Shape;1383;gfa69ae2a65_0_2795"/>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gfa69ae2a65_0_2795"/>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gfa69ae2a65_0_2795"/>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gfa69ae2a65_0_2795"/>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gfa69ae2a65_0_2795"/>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gfa69ae2a65_0_2795"/>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89" name="Google Shape;1389;gfa69ae2a65_0_2795"/>
          <p:cNvSpPr txBox="1"/>
          <p:nvPr>
            <p:ph type="title"/>
          </p:nvPr>
        </p:nvSpPr>
        <p:spPr>
          <a:xfrm>
            <a:off x="457200" y="653300"/>
            <a:ext cx="11883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EDA</a:t>
            </a:r>
            <a:endParaRPr b="1" sz="3000">
              <a:latin typeface="Nanum Gothic"/>
              <a:ea typeface="Nanum Gothic"/>
              <a:cs typeface="Nanum Gothic"/>
              <a:sym typeface="Nanum Gothic"/>
            </a:endParaRPr>
          </a:p>
        </p:txBody>
      </p:sp>
      <p:sp>
        <p:nvSpPr>
          <p:cNvPr id="1390" name="Google Shape;1390;gfa69ae2a65_0_2795"/>
          <p:cNvSpPr txBox="1"/>
          <p:nvPr/>
        </p:nvSpPr>
        <p:spPr>
          <a:xfrm>
            <a:off x="572400" y="1224275"/>
            <a:ext cx="166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데이터 탐색</a:t>
            </a:r>
            <a:endParaRPr b="1" sz="1500">
              <a:latin typeface="Nanum Gothic"/>
              <a:ea typeface="Nanum Gothic"/>
              <a:cs typeface="Nanum Gothic"/>
              <a:sym typeface="Nanum Gothic"/>
            </a:endParaRPr>
          </a:p>
        </p:txBody>
      </p:sp>
      <p:pic>
        <p:nvPicPr>
          <p:cNvPr id="1391" name="Google Shape;1391;gfa69ae2a65_0_2795"/>
          <p:cNvPicPr preferRelativeResize="0"/>
          <p:nvPr/>
        </p:nvPicPr>
        <p:blipFill>
          <a:blip r:embed="rId3">
            <a:alphaModFix/>
          </a:blip>
          <a:stretch>
            <a:fillRect/>
          </a:stretch>
        </p:blipFill>
        <p:spPr>
          <a:xfrm>
            <a:off x="1229850" y="1639778"/>
            <a:ext cx="3024784" cy="1482965"/>
          </a:xfrm>
          <a:prstGeom prst="rect">
            <a:avLst/>
          </a:prstGeom>
          <a:noFill/>
          <a:ln>
            <a:noFill/>
          </a:ln>
        </p:spPr>
      </p:pic>
      <p:pic>
        <p:nvPicPr>
          <p:cNvPr id="1392" name="Google Shape;1392;gfa69ae2a65_0_2795"/>
          <p:cNvPicPr preferRelativeResize="0"/>
          <p:nvPr/>
        </p:nvPicPr>
        <p:blipFill>
          <a:blip r:embed="rId4">
            <a:alphaModFix/>
          </a:blip>
          <a:stretch>
            <a:fillRect/>
          </a:stretch>
        </p:blipFill>
        <p:spPr>
          <a:xfrm>
            <a:off x="1229842" y="3392188"/>
            <a:ext cx="3024784" cy="1488540"/>
          </a:xfrm>
          <a:prstGeom prst="rect">
            <a:avLst/>
          </a:prstGeom>
          <a:noFill/>
          <a:ln>
            <a:noFill/>
          </a:ln>
        </p:spPr>
      </p:pic>
      <p:pic>
        <p:nvPicPr>
          <p:cNvPr id="1393" name="Google Shape;1393;gfa69ae2a65_0_2795"/>
          <p:cNvPicPr preferRelativeResize="0"/>
          <p:nvPr/>
        </p:nvPicPr>
        <p:blipFill>
          <a:blip r:embed="rId5">
            <a:alphaModFix/>
          </a:blip>
          <a:stretch>
            <a:fillRect/>
          </a:stretch>
        </p:blipFill>
        <p:spPr>
          <a:xfrm>
            <a:off x="5148312" y="3392200"/>
            <a:ext cx="1820213" cy="1337123"/>
          </a:xfrm>
          <a:prstGeom prst="rect">
            <a:avLst/>
          </a:prstGeom>
          <a:noFill/>
          <a:ln>
            <a:noFill/>
          </a:ln>
        </p:spPr>
      </p:pic>
      <p:pic>
        <p:nvPicPr>
          <p:cNvPr id="1394" name="Google Shape;1394;gfa69ae2a65_0_2795"/>
          <p:cNvPicPr preferRelativeResize="0"/>
          <p:nvPr/>
        </p:nvPicPr>
        <p:blipFill>
          <a:blip r:embed="rId6">
            <a:alphaModFix/>
          </a:blip>
          <a:stretch>
            <a:fillRect/>
          </a:stretch>
        </p:blipFill>
        <p:spPr>
          <a:xfrm>
            <a:off x="4576325" y="1597887"/>
            <a:ext cx="4213549" cy="1566750"/>
          </a:xfrm>
          <a:prstGeom prst="rect">
            <a:avLst/>
          </a:prstGeom>
          <a:noFill/>
          <a:ln>
            <a:noFill/>
          </a:ln>
        </p:spPr>
      </p:pic>
      <p:cxnSp>
        <p:nvCxnSpPr>
          <p:cNvPr id="1395" name="Google Shape;1395;gfa69ae2a65_0_2795"/>
          <p:cNvCxnSpPr/>
          <p:nvPr/>
        </p:nvCxnSpPr>
        <p:spPr>
          <a:xfrm>
            <a:off x="4455100" y="1013125"/>
            <a:ext cx="39000" cy="3948600"/>
          </a:xfrm>
          <a:prstGeom prst="straightConnector1">
            <a:avLst/>
          </a:prstGeom>
          <a:noFill/>
          <a:ln cap="flat" cmpd="sng" w="28575">
            <a:solidFill>
              <a:schemeClr val="accent1"/>
            </a:solidFill>
            <a:prstDash val="dot"/>
            <a:round/>
            <a:headEnd len="med" w="med" type="none"/>
            <a:tailEnd len="med" w="med" type="none"/>
          </a:ln>
        </p:spPr>
      </p:cxnSp>
      <p:sp>
        <p:nvSpPr>
          <p:cNvPr id="1396" name="Google Shape;1396;gfa69ae2a65_0_2795"/>
          <p:cNvSpPr/>
          <p:nvPr/>
        </p:nvSpPr>
        <p:spPr>
          <a:xfrm>
            <a:off x="5148300" y="4282750"/>
            <a:ext cx="1820100" cy="415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fa69ae2a65_0_2795"/>
          <p:cNvSpPr txBox="1"/>
          <p:nvPr/>
        </p:nvSpPr>
        <p:spPr>
          <a:xfrm>
            <a:off x="887000" y="1634300"/>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1.</a:t>
            </a:r>
            <a:endParaRPr b="1">
              <a:latin typeface="Nanum Gothic"/>
              <a:ea typeface="Nanum Gothic"/>
              <a:cs typeface="Nanum Gothic"/>
              <a:sym typeface="Nanum Gothic"/>
            </a:endParaRPr>
          </a:p>
        </p:txBody>
      </p:sp>
      <p:sp>
        <p:nvSpPr>
          <p:cNvPr id="1398" name="Google Shape;1398;gfa69ae2a65_0_2795"/>
          <p:cNvSpPr txBox="1"/>
          <p:nvPr/>
        </p:nvSpPr>
        <p:spPr>
          <a:xfrm>
            <a:off x="942900" y="3392200"/>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2</a:t>
            </a:r>
            <a:r>
              <a:rPr b="1" lang="en">
                <a:latin typeface="Nanum Gothic"/>
                <a:ea typeface="Nanum Gothic"/>
                <a:cs typeface="Nanum Gothic"/>
                <a:sym typeface="Nanum Gothic"/>
              </a:rPr>
              <a:t>.</a:t>
            </a:r>
            <a:endParaRPr b="1">
              <a:latin typeface="Nanum Gothic"/>
              <a:ea typeface="Nanum Gothic"/>
              <a:cs typeface="Nanum Gothic"/>
              <a:sym typeface="Nanum Gothic"/>
            </a:endParaRPr>
          </a:p>
        </p:txBody>
      </p:sp>
      <p:sp>
        <p:nvSpPr>
          <p:cNvPr id="1399" name="Google Shape;1399;gfa69ae2a65_0_2795"/>
          <p:cNvSpPr txBox="1"/>
          <p:nvPr/>
        </p:nvSpPr>
        <p:spPr>
          <a:xfrm>
            <a:off x="4576325" y="1459625"/>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3</a:t>
            </a:r>
            <a:r>
              <a:rPr b="1" lang="en">
                <a:latin typeface="Nanum Gothic"/>
                <a:ea typeface="Nanum Gothic"/>
                <a:cs typeface="Nanum Gothic"/>
                <a:sym typeface="Nanum Gothic"/>
              </a:rPr>
              <a:t>.</a:t>
            </a:r>
            <a:endParaRPr b="1">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gfa69ae2a65_0_295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405" name="Google Shape;1405;gfa69ae2a65_0_2955"/>
          <p:cNvGrpSpPr/>
          <p:nvPr/>
        </p:nvGrpSpPr>
        <p:grpSpPr>
          <a:xfrm>
            <a:off x="8251838" y="4038469"/>
            <a:ext cx="854058" cy="1066799"/>
            <a:chOff x="2602525" y="317054"/>
            <a:chExt cx="4174283" cy="4762495"/>
          </a:xfrm>
        </p:grpSpPr>
        <p:sp>
          <p:nvSpPr>
            <p:cNvPr id="1406" name="Google Shape;1406;gfa69ae2a65_0_2955"/>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gfa69ae2a65_0_2955"/>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gfa69ae2a65_0_2955"/>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gfa69ae2a65_0_2955"/>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gfa69ae2a65_0_2955"/>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gfa69ae2a65_0_2955"/>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gfa69ae2a65_0_2955"/>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gfa69ae2a65_0_2955"/>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gfa69ae2a65_0_2955"/>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gfa69ae2a65_0_2955"/>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gfa69ae2a65_0_2955"/>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gfa69ae2a65_0_2955"/>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gfa69ae2a65_0_2955"/>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gfa69ae2a65_0_2955"/>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gfa69ae2a65_0_2955"/>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gfa69ae2a65_0_2955"/>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gfa69ae2a65_0_2955"/>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gfa69ae2a65_0_2955"/>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gfa69ae2a65_0_2955"/>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gfa69ae2a65_0_2955"/>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gfa69ae2a65_0_2955"/>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gfa69ae2a65_0_2955"/>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gfa69ae2a65_0_2955"/>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gfa69ae2a65_0_2955"/>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gfa69ae2a65_0_2955"/>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gfa69ae2a65_0_2955"/>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gfa69ae2a65_0_2955"/>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gfa69ae2a65_0_2955"/>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gfa69ae2a65_0_2955"/>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gfa69ae2a65_0_2955"/>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6" name="Google Shape;1436;gfa69ae2a65_0_2955"/>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gfa69ae2a65_0_2955"/>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gfa69ae2a65_0_2955"/>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gfa69ae2a65_0_2955"/>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gfa69ae2a65_0_2955"/>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gfa69ae2a65_0_2955"/>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gfa69ae2a65_0_2955"/>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gfa69ae2a65_0_2955"/>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gfa69ae2a65_0_2955"/>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gfa69ae2a65_0_2955"/>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gfa69ae2a65_0_2955"/>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gfa69ae2a65_0_2955"/>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gfa69ae2a65_0_295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gfa69ae2a65_0_295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gfa69ae2a65_0_2955"/>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gfa69ae2a65_0_2955"/>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gfa69ae2a65_0_2955"/>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gfa69ae2a65_0_2955"/>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gfa69ae2a65_0_2955"/>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gfa69ae2a65_0_2955"/>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gfa69ae2a65_0_2955"/>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gfa69ae2a65_0_2955"/>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gfa69ae2a65_0_2955"/>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gfa69ae2a65_0_2955"/>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gfa69ae2a65_0_2955"/>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gfa69ae2a65_0_2955"/>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gfa69ae2a65_0_2955"/>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63" name="Google Shape;1463;gfa69ae2a65_0_2955"/>
            <p:cNvGrpSpPr/>
            <p:nvPr/>
          </p:nvGrpSpPr>
          <p:grpSpPr>
            <a:xfrm>
              <a:off x="2941619" y="3895613"/>
              <a:ext cx="483621" cy="510995"/>
              <a:chOff x="4345944" y="4626313"/>
              <a:chExt cx="483621" cy="510995"/>
            </a:xfrm>
          </p:grpSpPr>
          <p:grpSp>
            <p:nvGrpSpPr>
              <p:cNvPr id="1464" name="Google Shape;1464;gfa69ae2a65_0_2955"/>
              <p:cNvGrpSpPr/>
              <p:nvPr/>
            </p:nvGrpSpPr>
            <p:grpSpPr>
              <a:xfrm>
                <a:off x="4345944" y="4852987"/>
                <a:ext cx="474200" cy="284321"/>
                <a:chOff x="4345944" y="4852987"/>
                <a:chExt cx="474200" cy="284321"/>
              </a:xfrm>
            </p:grpSpPr>
            <p:sp>
              <p:nvSpPr>
                <p:cNvPr id="1465" name="Google Shape;1465;gfa69ae2a65_0_2955"/>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gfa69ae2a65_0_2955"/>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gfa69ae2a65_0_2955"/>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68" name="Google Shape;1468;gfa69ae2a65_0_2955"/>
                <p:cNvGrpSpPr/>
                <p:nvPr/>
              </p:nvGrpSpPr>
              <p:grpSpPr>
                <a:xfrm>
                  <a:off x="4457040" y="4985575"/>
                  <a:ext cx="133724" cy="77247"/>
                  <a:chOff x="4457040" y="4985575"/>
                  <a:chExt cx="133724" cy="77247"/>
                </a:xfrm>
              </p:grpSpPr>
              <p:sp>
                <p:nvSpPr>
                  <p:cNvPr id="1469" name="Google Shape;1469;gfa69ae2a65_0_2955"/>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gfa69ae2a65_0_2955"/>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71" name="Google Shape;1471;gfa69ae2a65_0_2955"/>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gfa69ae2a65_0_2955"/>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gfa69ae2a65_0_2955"/>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gfa69ae2a65_0_2955"/>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gfa69ae2a65_0_2955"/>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gfa69ae2a65_0_2955"/>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gfa69ae2a65_0_2955"/>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gfa69ae2a65_0_2955"/>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gfa69ae2a65_0_2955"/>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gfa69ae2a65_0_2955"/>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gfa69ae2a65_0_2955"/>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gfa69ae2a65_0_2955"/>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gfa69ae2a65_0_2955"/>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gfa69ae2a65_0_2955"/>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gfa69ae2a65_0_2955"/>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gfa69ae2a65_0_2955"/>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gfa69ae2a65_0_2955"/>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gfa69ae2a65_0_2955"/>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gfa69ae2a65_0_2955"/>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gfa69ae2a65_0_2955"/>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gfa69ae2a65_0_2955"/>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gfa69ae2a65_0_2955"/>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gfa69ae2a65_0_2955"/>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gfa69ae2a65_0_2955"/>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gfa69ae2a65_0_2955"/>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gfa69ae2a65_0_2955"/>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gfa69ae2a65_0_2955"/>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gfa69ae2a65_0_2955"/>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gfa69ae2a65_0_2955"/>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gfa69ae2a65_0_2955"/>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1" name="Google Shape;1501;gfa69ae2a65_0_2955"/>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gfa69ae2a65_0_2955"/>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gfa69ae2a65_0_2955"/>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gfa69ae2a65_0_2955"/>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gfa69ae2a65_0_2955"/>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6" name="Google Shape;1506;gfa69ae2a65_0_2955"/>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7" name="Google Shape;1507;gfa69ae2a65_0_2955"/>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8" name="Google Shape;1508;gfa69ae2a65_0_2955"/>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gfa69ae2a65_0_2955"/>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0" name="Google Shape;1510;gfa69ae2a65_0_2955"/>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1" name="Google Shape;1511;gfa69ae2a65_0_2955"/>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2" name="Google Shape;1512;gfa69ae2a65_0_2955"/>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3" name="Google Shape;1513;gfa69ae2a65_0_2955"/>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gfa69ae2a65_0_2955"/>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gfa69ae2a65_0_2955"/>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6" name="Google Shape;1516;gfa69ae2a65_0_2955"/>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7" name="Google Shape;1517;gfa69ae2a65_0_2955"/>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8" name="Google Shape;1518;gfa69ae2a65_0_2955"/>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9" name="Google Shape;1519;gfa69ae2a65_0_2955"/>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0" name="Google Shape;1520;gfa69ae2a65_0_2955"/>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1" name="Google Shape;1521;gfa69ae2a65_0_2955"/>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2" name="Google Shape;1522;gfa69ae2a65_0_2955"/>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3" name="Google Shape;1523;gfa69ae2a65_0_2955"/>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4" name="Google Shape;1524;gfa69ae2a65_0_2955"/>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5" name="Google Shape;1525;gfa69ae2a65_0_2955"/>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6" name="Google Shape;1526;gfa69ae2a65_0_2955"/>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7" name="Google Shape;1527;gfa69ae2a65_0_2955"/>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8" name="Google Shape;1528;gfa69ae2a65_0_2955"/>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9" name="Google Shape;1529;gfa69ae2a65_0_2955"/>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0" name="Google Shape;1530;gfa69ae2a65_0_2955"/>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1" name="Google Shape;1531;gfa69ae2a65_0_2955"/>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2" name="Google Shape;1532;gfa69ae2a65_0_2955"/>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3" name="Google Shape;1533;gfa69ae2a65_0_2955"/>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4" name="Google Shape;1534;gfa69ae2a65_0_2955"/>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35" name="Google Shape;1535;gfa69ae2a65_0_2955"/>
              <p:cNvGrpSpPr/>
              <p:nvPr/>
            </p:nvGrpSpPr>
            <p:grpSpPr>
              <a:xfrm>
                <a:off x="4543079" y="4626313"/>
                <a:ext cx="286486" cy="386884"/>
                <a:chOff x="4543079" y="4626313"/>
                <a:chExt cx="286486" cy="386884"/>
              </a:xfrm>
            </p:grpSpPr>
            <p:grpSp>
              <p:nvGrpSpPr>
                <p:cNvPr id="1536" name="Google Shape;1536;gfa69ae2a65_0_2955"/>
                <p:cNvGrpSpPr/>
                <p:nvPr/>
              </p:nvGrpSpPr>
              <p:grpSpPr>
                <a:xfrm>
                  <a:off x="4543079" y="4626313"/>
                  <a:ext cx="286486" cy="386884"/>
                  <a:chOff x="4543079" y="4626313"/>
                  <a:chExt cx="286486" cy="386884"/>
                </a:xfrm>
              </p:grpSpPr>
              <p:sp>
                <p:nvSpPr>
                  <p:cNvPr id="1537" name="Google Shape;1537;gfa69ae2a65_0_2955"/>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8" name="Google Shape;1538;gfa69ae2a65_0_2955"/>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9" name="Google Shape;1539;gfa69ae2a65_0_295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0" name="Google Shape;1540;gfa69ae2a65_0_295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1" name="Google Shape;1541;gfa69ae2a65_0_2955"/>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42" name="Google Shape;1542;gfa69ae2a65_0_2955"/>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3" name="Google Shape;1543;gfa69ae2a65_0_2955"/>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4" name="Google Shape;1544;gfa69ae2a65_0_2955"/>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545" name="Google Shape;1545;gfa69ae2a65_0_2955"/>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6" name="Google Shape;1546;gfa69ae2a65_0_2955"/>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7" name="Google Shape;1547;gfa69ae2a65_0_2955"/>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8" name="Google Shape;1548;gfa69ae2a65_0_2955"/>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9" name="Google Shape;1549;gfa69ae2a65_0_2955"/>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0" name="Google Shape;1550;gfa69ae2a65_0_2955"/>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51" name="Google Shape;1551;gfa69ae2a65_0_2955"/>
          <p:cNvSpPr txBox="1"/>
          <p:nvPr>
            <p:ph type="title"/>
          </p:nvPr>
        </p:nvSpPr>
        <p:spPr>
          <a:xfrm>
            <a:off x="457200" y="653300"/>
            <a:ext cx="11883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EDA</a:t>
            </a:r>
            <a:endParaRPr b="1" sz="3000">
              <a:latin typeface="Nanum Gothic"/>
              <a:ea typeface="Nanum Gothic"/>
              <a:cs typeface="Nanum Gothic"/>
              <a:sym typeface="Nanum Gothic"/>
            </a:endParaRPr>
          </a:p>
        </p:txBody>
      </p:sp>
      <p:sp>
        <p:nvSpPr>
          <p:cNvPr id="1552" name="Google Shape;1552;gfa69ae2a65_0_2955"/>
          <p:cNvSpPr txBox="1"/>
          <p:nvPr/>
        </p:nvSpPr>
        <p:spPr>
          <a:xfrm>
            <a:off x="572400" y="1224275"/>
            <a:ext cx="166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데이터 탐색</a:t>
            </a:r>
            <a:endParaRPr b="1" sz="1500">
              <a:latin typeface="Nanum Gothic"/>
              <a:ea typeface="Nanum Gothic"/>
              <a:cs typeface="Nanum Gothic"/>
              <a:sym typeface="Nanum Gothic"/>
            </a:endParaRPr>
          </a:p>
        </p:txBody>
      </p:sp>
      <p:pic>
        <p:nvPicPr>
          <p:cNvPr id="1553" name="Google Shape;1553;gfa69ae2a65_0_2955"/>
          <p:cNvPicPr preferRelativeResize="0"/>
          <p:nvPr/>
        </p:nvPicPr>
        <p:blipFill>
          <a:blip r:embed="rId3">
            <a:alphaModFix/>
          </a:blip>
          <a:stretch>
            <a:fillRect/>
          </a:stretch>
        </p:blipFill>
        <p:spPr>
          <a:xfrm>
            <a:off x="966175" y="1928763"/>
            <a:ext cx="2385745" cy="948600"/>
          </a:xfrm>
          <a:prstGeom prst="rect">
            <a:avLst/>
          </a:prstGeom>
          <a:noFill/>
          <a:ln>
            <a:noFill/>
          </a:ln>
        </p:spPr>
      </p:pic>
      <p:pic>
        <p:nvPicPr>
          <p:cNvPr id="1554" name="Google Shape;1554;gfa69ae2a65_0_2955"/>
          <p:cNvPicPr preferRelativeResize="0"/>
          <p:nvPr/>
        </p:nvPicPr>
        <p:blipFill>
          <a:blip r:embed="rId4">
            <a:alphaModFix/>
          </a:blip>
          <a:stretch>
            <a:fillRect/>
          </a:stretch>
        </p:blipFill>
        <p:spPr>
          <a:xfrm>
            <a:off x="845600" y="3166375"/>
            <a:ext cx="2525536" cy="948600"/>
          </a:xfrm>
          <a:prstGeom prst="rect">
            <a:avLst/>
          </a:prstGeom>
          <a:noFill/>
          <a:ln>
            <a:noFill/>
          </a:ln>
        </p:spPr>
      </p:pic>
      <p:pic>
        <p:nvPicPr>
          <p:cNvPr id="1555" name="Google Shape;1555;gfa69ae2a65_0_2955"/>
          <p:cNvPicPr preferRelativeResize="0"/>
          <p:nvPr/>
        </p:nvPicPr>
        <p:blipFill>
          <a:blip r:embed="rId5">
            <a:alphaModFix/>
          </a:blip>
          <a:stretch>
            <a:fillRect/>
          </a:stretch>
        </p:blipFill>
        <p:spPr>
          <a:xfrm>
            <a:off x="4861896" y="1815959"/>
            <a:ext cx="3970825" cy="872625"/>
          </a:xfrm>
          <a:prstGeom prst="rect">
            <a:avLst/>
          </a:prstGeom>
          <a:noFill/>
          <a:ln>
            <a:noFill/>
          </a:ln>
        </p:spPr>
      </p:pic>
      <p:sp>
        <p:nvSpPr>
          <p:cNvPr id="1556" name="Google Shape;1556;gfa69ae2a65_0_2955"/>
          <p:cNvSpPr txBox="1"/>
          <p:nvPr/>
        </p:nvSpPr>
        <p:spPr>
          <a:xfrm>
            <a:off x="887000" y="1639775"/>
            <a:ext cx="70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Nanum Gothic"/>
                <a:ea typeface="Nanum Gothic"/>
                <a:cs typeface="Nanum Gothic"/>
                <a:sym typeface="Nanum Gothic"/>
              </a:rPr>
              <a:t>1.</a:t>
            </a:r>
            <a:endParaRPr b="1" sz="1200">
              <a:latin typeface="Nanum Gothic"/>
              <a:ea typeface="Nanum Gothic"/>
              <a:cs typeface="Nanum Gothic"/>
              <a:sym typeface="Nanum Gothic"/>
            </a:endParaRPr>
          </a:p>
        </p:txBody>
      </p:sp>
      <p:sp>
        <p:nvSpPr>
          <p:cNvPr id="1557" name="Google Shape;1557;gfa69ae2a65_0_2955"/>
          <p:cNvSpPr txBox="1"/>
          <p:nvPr/>
        </p:nvSpPr>
        <p:spPr>
          <a:xfrm>
            <a:off x="887000" y="2936175"/>
            <a:ext cx="70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Nanum Gothic"/>
                <a:ea typeface="Nanum Gothic"/>
                <a:cs typeface="Nanum Gothic"/>
                <a:sym typeface="Nanum Gothic"/>
              </a:rPr>
              <a:t>2.</a:t>
            </a:r>
            <a:endParaRPr b="1" sz="1200">
              <a:latin typeface="Nanum Gothic"/>
              <a:ea typeface="Nanum Gothic"/>
              <a:cs typeface="Nanum Gothic"/>
              <a:sym typeface="Nanum Gothic"/>
            </a:endParaRPr>
          </a:p>
        </p:txBody>
      </p:sp>
      <p:sp>
        <p:nvSpPr>
          <p:cNvPr id="1558" name="Google Shape;1558;gfa69ae2a65_0_2955"/>
          <p:cNvSpPr txBox="1"/>
          <p:nvPr/>
        </p:nvSpPr>
        <p:spPr>
          <a:xfrm>
            <a:off x="4861900" y="1372850"/>
            <a:ext cx="245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Nanum Gothic"/>
                <a:ea typeface="Nanum Gothic"/>
                <a:cs typeface="Nanum Gothic"/>
                <a:sym typeface="Nanum Gothic"/>
              </a:rPr>
              <a:t>3. Income total outlier 처리 전</a:t>
            </a:r>
            <a:endParaRPr b="1" sz="1200">
              <a:latin typeface="Nanum Gothic"/>
              <a:ea typeface="Nanum Gothic"/>
              <a:cs typeface="Nanum Gothic"/>
              <a:sym typeface="Nanum Gothic"/>
            </a:endParaRPr>
          </a:p>
        </p:txBody>
      </p:sp>
      <p:cxnSp>
        <p:nvCxnSpPr>
          <p:cNvPr id="1559" name="Google Shape;1559;gfa69ae2a65_0_2955"/>
          <p:cNvCxnSpPr/>
          <p:nvPr/>
        </p:nvCxnSpPr>
        <p:spPr>
          <a:xfrm flipH="1">
            <a:off x="4602425" y="1438425"/>
            <a:ext cx="9300" cy="3393600"/>
          </a:xfrm>
          <a:prstGeom prst="straightConnector1">
            <a:avLst/>
          </a:prstGeom>
          <a:noFill/>
          <a:ln cap="flat" cmpd="sng" w="19050">
            <a:solidFill>
              <a:schemeClr val="dk2"/>
            </a:solidFill>
            <a:prstDash val="dot"/>
            <a:round/>
            <a:headEnd len="med" w="med" type="none"/>
            <a:tailEnd len="med" w="med" type="none"/>
          </a:ln>
        </p:spPr>
      </p:cxnSp>
      <p:sp>
        <p:nvSpPr>
          <p:cNvPr id="1560" name="Google Shape;1560;gfa69ae2a65_0_2955"/>
          <p:cNvSpPr txBox="1"/>
          <p:nvPr/>
        </p:nvSpPr>
        <p:spPr>
          <a:xfrm>
            <a:off x="4804325" y="2951625"/>
            <a:ext cx="245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Nanum Gothic"/>
                <a:ea typeface="Nanum Gothic"/>
                <a:cs typeface="Nanum Gothic"/>
                <a:sym typeface="Nanum Gothic"/>
              </a:rPr>
              <a:t>4. Income total outlier 처리 후</a:t>
            </a:r>
            <a:endParaRPr b="1" sz="1200">
              <a:latin typeface="Nanum Gothic"/>
              <a:ea typeface="Nanum Gothic"/>
              <a:cs typeface="Nanum Gothic"/>
              <a:sym typeface="Nanum Gothic"/>
            </a:endParaRPr>
          </a:p>
        </p:txBody>
      </p:sp>
      <p:pic>
        <p:nvPicPr>
          <p:cNvPr id="1561" name="Google Shape;1561;gfa69ae2a65_0_2955"/>
          <p:cNvPicPr preferRelativeResize="0"/>
          <p:nvPr/>
        </p:nvPicPr>
        <p:blipFill rotWithShape="1">
          <a:blip r:embed="rId6">
            <a:alphaModFix/>
          </a:blip>
          <a:srcRect b="0" l="0" r="0" t="6112"/>
          <a:stretch/>
        </p:blipFill>
        <p:spPr>
          <a:xfrm>
            <a:off x="4861900" y="3425876"/>
            <a:ext cx="3970825" cy="852827"/>
          </a:xfrm>
          <a:prstGeom prst="rect">
            <a:avLst/>
          </a:prstGeom>
          <a:noFill/>
          <a:ln>
            <a:noFill/>
          </a:ln>
        </p:spPr>
      </p:pic>
      <p:sp>
        <p:nvSpPr>
          <p:cNvPr id="1562" name="Google Shape;1562;gfa69ae2a65_0_2955"/>
          <p:cNvSpPr/>
          <p:nvPr/>
        </p:nvSpPr>
        <p:spPr>
          <a:xfrm>
            <a:off x="7978675" y="1739825"/>
            <a:ext cx="854100" cy="948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gfa69ae2a65_0_2955"/>
          <p:cNvSpPr/>
          <p:nvPr/>
        </p:nvSpPr>
        <p:spPr>
          <a:xfrm>
            <a:off x="8013325" y="3340025"/>
            <a:ext cx="854100" cy="948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4" name="Google Shape;1564;gfa69ae2a65_0_2955"/>
          <p:cNvPicPr preferRelativeResize="0"/>
          <p:nvPr/>
        </p:nvPicPr>
        <p:blipFill>
          <a:blip r:embed="rId7">
            <a:alphaModFix/>
          </a:blip>
          <a:stretch>
            <a:fillRect/>
          </a:stretch>
        </p:blipFill>
        <p:spPr>
          <a:xfrm>
            <a:off x="3538163" y="1686325"/>
            <a:ext cx="854050" cy="1345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gfa69ae2a65_0_363"/>
          <p:cNvSpPr txBox="1"/>
          <p:nvPr>
            <p:ph type="ctrTitle"/>
          </p:nvPr>
        </p:nvSpPr>
        <p:spPr>
          <a:xfrm>
            <a:off x="949125" y="1806300"/>
            <a:ext cx="5307300" cy="1866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4800"/>
              <a:buNone/>
            </a:pPr>
            <a:r>
              <a:rPr b="1" lang="en">
                <a:latin typeface="Nanum Gothic"/>
                <a:ea typeface="Nanum Gothic"/>
                <a:cs typeface="Nanum Gothic"/>
                <a:sym typeface="Nanum Gothic"/>
              </a:rPr>
              <a:t>Data</a:t>
            </a:r>
            <a:endParaRPr b="1">
              <a:latin typeface="Nanum Gothic"/>
              <a:ea typeface="Nanum Gothic"/>
              <a:cs typeface="Nanum Gothic"/>
              <a:sym typeface="Nanum Gothic"/>
            </a:endParaRPr>
          </a:p>
          <a:p>
            <a:pPr indent="0" lvl="0" marL="0" rtl="0" algn="l">
              <a:lnSpc>
                <a:spcPct val="115000"/>
              </a:lnSpc>
              <a:spcBef>
                <a:spcPts val="0"/>
              </a:spcBef>
              <a:spcAft>
                <a:spcPts val="0"/>
              </a:spcAft>
              <a:buSzPts val="4800"/>
              <a:buNone/>
            </a:pPr>
            <a:r>
              <a:rPr b="1" lang="en">
                <a:latin typeface="Nanum Gothic"/>
                <a:ea typeface="Nanum Gothic"/>
                <a:cs typeface="Nanum Gothic"/>
                <a:sym typeface="Nanum Gothic"/>
              </a:rPr>
              <a:t>Preprocessing</a:t>
            </a:r>
            <a:endParaRPr b="1">
              <a:latin typeface="Nanum Gothic"/>
              <a:ea typeface="Nanum Gothic"/>
              <a:cs typeface="Nanum Gothic"/>
              <a:sym typeface="Nanum Gothic"/>
            </a:endParaRPr>
          </a:p>
        </p:txBody>
      </p:sp>
      <p:grpSp>
        <p:nvGrpSpPr>
          <p:cNvPr id="1570" name="Google Shape;1570;gfa69ae2a65_0_363"/>
          <p:cNvGrpSpPr/>
          <p:nvPr/>
        </p:nvGrpSpPr>
        <p:grpSpPr>
          <a:xfrm>
            <a:off x="6216733" y="1271990"/>
            <a:ext cx="2265854" cy="2346045"/>
            <a:chOff x="2012475" y="393272"/>
            <a:chExt cx="4440240" cy="4609126"/>
          </a:xfrm>
        </p:grpSpPr>
        <p:sp>
          <p:nvSpPr>
            <p:cNvPr id="1571" name="Google Shape;1571;gfa69ae2a65_0_363"/>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2" name="Google Shape;1572;gfa69ae2a65_0_363"/>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3" name="Google Shape;1573;gfa69ae2a65_0_363"/>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4" name="Google Shape;1574;gfa69ae2a65_0_363"/>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5" name="Google Shape;1575;gfa69ae2a65_0_363"/>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6" name="Google Shape;1576;gfa69ae2a65_0_363"/>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7" name="Google Shape;1577;gfa69ae2a65_0_363"/>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8" name="Google Shape;1578;gfa69ae2a65_0_363"/>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9" name="Google Shape;1579;gfa69ae2a65_0_363"/>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0" name="Google Shape;1580;gfa69ae2a65_0_363"/>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1" name="Google Shape;1581;gfa69ae2a65_0_363"/>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2" name="Google Shape;1582;gfa69ae2a65_0_363"/>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3" name="Google Shape;1583;gfa69ae2a65_0_363"/>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4" name="Google Shape;1584;gfa69ae2a65_0_363"/>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gfa69ae2a65_0_363"/>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6" name="Google Shape;1586;gfa69ae2a65_0_363"/>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7" name="Google Shape;1587;gfa69ae2a65_0_363"/>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8" name="Google Shape;1588;gfa69ae2a65_0_363"/>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9" name="Google Shape;1589;gfa69ae2a65_0_363"/>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0" name="Google Shape;1590;gfa69ae2a65_0_363"/>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1" name="Google Shape;1591;gfa69ae2a65_0_363"/>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2" name="Google Shape;1592;gfa69ae2a65_0_363"/>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3" name="Google Shape;1593;gfa69ae2a65_0_363"/>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4" name="Google Shape;1594;gfa69ae2a65_0_363"/>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5" name="Google Shape;1595;gfa69ae2a65_0_363"/>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6" name="Google Shape;1596;gfa69ae2a65_0_363"/>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7" name="Google Shape;1597;gfa69ae2a65_0_363"/>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8" name="Google Shape;1598;gfa69ae2a65_0_363"/>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9" name="Google Shape;1599;gfa69ae2a65_0_363"/>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gfa69ae2a65_0_363"/>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1" name="Google Shape;1601;gfa69ae2a65_0_363"/>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gfa69ae2a65_0_363"/>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3" name="Google Shape;1603;gfa69ae2a65_0_363"/>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4" name="Google Shape;1604;gfa69ae2a65_0_363"/>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5" name="Google Shape;1605;gfa69ae2a65_0_363"/>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6" name="Google Shape;1606;gfa69ae2a65_0_363"/>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7" name="Google Shape;1607;gfa69ae2a65_0_363"/>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8" name="Google Shape;1608;gfa69ae2a65_0_363"/>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9" name="Google Shape;1609;gfa69ae2a65_0_363"/>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0" name="Google Shape;1610;gfa69ae2a65_0_363"/>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1" name="Google Shape;1611;gfa69ae2a65_0_363"/>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2" name="Google Shape;1612;gfa69ae2a65_0_363"/>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3" name="Google Shape;1613;gfa69ae2a65_0_363"/>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4" name="Google Shape;1614;gfa69ae2a65_0_363"/>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5" name="Google Shape;1615;gfa69ae2a65_0_363"/>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6" name="Google Shape;1616;gfa69ae2a65_0_363"/>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7" name="Google Shape;1617;gfa69ae2a65_0_363"/>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8" name="Google Shape;1618;gfa69ae2a65_0_363"/>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9" name="Google Shape;1619;gfa69ae2a65_0_363"/>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0" name="Google Shape;1620;gfa69ae2a65_0_363"/>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1" name="Google Shape;1621;gfa69ae2a65_0_363"/>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2" name="Google Shape;1622;gfa69ae2a65_0_363"/>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3" name="Google Shape;1623;gfa69ae2a65_0_363"/>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4" name="Google Shape;1624;gfa69ae2a65_0_363"/>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5" name="Google Shape;1625;gfa69ae2a65_0_363"/>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6" name="Google Shape;1626;gfa69ae2a65_0_363"/>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7" name="Google Shape;1627;gfa69ae2a65_0_363"/>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8" name="Google Shape;1628;gfa69ae2a65_0_363"/>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9" name="Google Shape;1629;gfa69ae2a65_0_363"/>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0" name="Google Shape;1630;gfa69ae2a65_0_363"/>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1" name="Google Shape;1631;gfa69ae2a65_0_363"/>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2" name="Google Shape;1632;gfa69ae2a65_0_363"/>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3" name="Google Shape;1633;gfa69ae2a65_0_363"/>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4" name="Google Shape;1634;gfa69ae2a65_0_363"/>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5" name="Google Shape;1635;gfa69ae2a65_0_363"/>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6" name="Google Shape;1636;gfa69ae2a65_0_363"/>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7" name="Google Shape;1637;gfa69ae2a65_0_363"/>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8" name="Google Shape;1638;gfa69ae2a65_0_363"/>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9" name="Google Shape;1639;gfa69ae2a65_0_363"/>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0" name="Google Shape;1640;gfa69ae2a65_0_363"/>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1" name="Google Shape;1641;gfa69ae2a65_0_363"/>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2" name="Google Shape;1642;gfa69ae2a65_0_363"/>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3" name="Google Shape;1643;gfa69ae2a65_0_363"/>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4" name="Google Shape;1644;gfa69ae2a65_0_363"/>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5" name="Google Shape;1645;gfa69ae2a65_0_363"/>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6" name="Google Shape;1646;gfa69ae2a65_0_363"/>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7" name="Google Shape;1647;gfa69ae2a65_0_363"/>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8" name="Google Shape;1648;gfa69ae2a65_0_363"/>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9" name="Google Shape;1649;gfa69ae2a65_0_363"/>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0" name="Google Shape;1650;gfa69ae2a65_0_363"/>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1" name="Google Shape;1651;gfa69ae2a65_0_363"/>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2" name="Google Shape;1652;gfa69ae2a65_0_363"/>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3" name="Google Shape;1653;gfa69ae2a65_0_363"/>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4" name="Google Shape;1654;gfa69ae2a65_0_363"/>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5" name="Google Shape;1655;gfa69ae2a65_0_363"/>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6" name="Google Shape;1656;gfa69ae2a65_0_363"/>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7" name="Google Shape;1657;gfa69ae2a65_0_363"/>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8" name="Google Shape;1658;gfa69ae2a65_0_363"/>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9" name="Google Shape;1659;gfa69ae2a65_0_363"/>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0" name="Google Shape;1660;gfa69ae2a65_0_363"/>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1" name="Google Shape;1661;gfa69ae2a65_0_363"/>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2" name="Google Shape;1662;gfa69ae2a65_0_363"/>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3" name="Google Shape;1663;gfa69ae2a65_0_363"/>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gfa69ae2a65_0_75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grpSp>
        <p:nvGrpSpPr>
          <p:cNvPr id="1669" name="Google Shape;1669;gfa69ae2a65_0_759"/>
          <p:cNvGrpSpPr/>
          <p:nvPr/>
        </p:nvGrpSpPr>
        <p:grpSpPr>
          <a:xfrm>
            <a:off x="7918007" y="3704601"/>
            <a:ext cx="1057665" cy="1320515"/>
            <a:chOff x="2012475" y="393272"/>
            <a:chExt cx="4440240" cy="4609126"/>
          </a:xfrm>
        </p:grpSpPr>
        <p:sp>
          <p:nvSpPr>
            <p:cNvPr id="1670" name="Google Shape;1670;gfa69ae2a65_0_759"/>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1" name="Google Shape;1671;gfa69ae2a65_0_759"/>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2" name="Google Shape;1672;gfa69ae2a65_0_759"/>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3" name="Google Shape;1673;gfa69ae2a65_0_759"/>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4" name="Google Shape;1674;gfa69ae2a65_0_759"/>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5" name="Google Shape;1675;gfa69ae2a65_0_759"/>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6" name="Google Shape;1676;gfa69ae2a65_0_759"/>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7" name="Google Shape;1677;gfa69ae2a65_0_759"/>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8" name="Google Shape;1678;gfa69ae2a65_0_759"/>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9" name="Google Shape;1679;gfa69ae2a65_0_759"/>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0" name="Google Shape;1680;gfa69ae2a65_0_759"/>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1" name="Google Shape;1681;gfa69ae2a65_0_759"/>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2" name="Google Shape;1682;gfa69ae2a65_0_759"/>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3" name="Google Shape;1683;gfa69ae2a65_0_759"/>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4" name="Google Shape;1684;gfa69ae2a65_0_759"/>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5" name="Google Shape;1685;gfa69ae2a65_0_759"/>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6" name="Google Shape;1686;gfa69ae2a65_0_759"/>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7" name="Google Shape;1687;gfa69ae2a65_0_759"/>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8" name="Google Shape;1688;gfa69ae2a65_0_759"/>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9" name="Google Shape;1689;gfa69ae2a65_0_759"/>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0" name="Google Shape;1690;gfa69ae2a65_0_759"/>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1" name="Google Shape;1691;gfa69ae2a65_0_759"/>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2" name="Google Shape;1692;gfa69ae2a65_0_759"/>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3" name="Google Shape;1693;gfa69ae2a65_0_759"/>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4" name="Google Shape;1694;gfa69ae2a65_0_759"/>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5" name="Google Shape;1695;gfa69ae2a65_0_759"/>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6" name="Google Shape;1696;gfa69ae2a65_0_759"/>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7" name="Google Shape;1697;gfa69ae2a65_0_759"/>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8" name="Google Shape;1698;gfa69ae2a65_0_759"/>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9" name="Google Shape;1699;gfa69ae2a65_0_759"/>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0" name="Google Shape;1700;gfa69ae2a65_0_759"/>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1" name="Google Shape;1701;gfa69ae2a65_0_759"/>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2" name="Google Shape;1702;gfa69ae2a65_0_759"/>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3" name="Google Shape;1703;gfa69ae2a65_0_759"/>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4" name="Google Shape;1704;gfa69ae2a65_0_759"/>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5" name="Google Shape;1705;gfa69ae2a65_0_759"/>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6" name="Google Shape;1706;gfa69ae2a65_0_759"/>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7" name="Google Shape;1707;gfa69ae2a65_0_759"/>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8" name="Google Shape;1708;gfa69ae2a65_0_759"/>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9" name="Google Shape;1709;gfa69ae2a65_0_759"/>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0" name="Google Shape;1710;gfa69ae2a65_0_759"/>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1" name="Google Shape;1711;gfa69ae2a65_0_759"/>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2" name="Google Shape;1712;gfa69ae2a65_0_759"/>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3" name="Google Shape;1713;gfa69ae2a65_0_759"/>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4" name="Google Shape;1714;gfa69ae2a65_0_759"/>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5" name="Google Shape;1715;gfa69ae2a65_0_759"/>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6" name="Google Shape;1716;gfa69ae2a65_0_759"/>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7" name="Google Shape;1717;gfa69ae2a65_0_759"/>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8" name="Google Shape;1718;gfa69ae2a65_0_759"/>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9" name="Google Shape;1719;gfa69ae2a65_0_759"/>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0" name="Google Shape;1720;gfa69ae2a65_0_759"/>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1" name="Google Shape;1721;gfa69ae2a65_0_759"/>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2" name="Google Shape;1722;gfa69ae2a65_0_759"/>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3" name="Google Shape;1723;gfa69ae2a65_0_759"/>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4" name="Google Shape;1724;gfa69ae2a65_0_759"/>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5" name="Google Shape;1725;gfa69ae2a65_0_759"/>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6" name="Google Shape;1726;gfa69ae2a65_0_759"/>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7" name="Google Shape;1727;gfa69ae2a65_0_759"/>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8" name="Google Shape;1728;gfa69ae2a65_0_759"/>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9" name="Google Shape;1729;gfa69ae2a65_0_759"/>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0" name="Google Shape;1730;gfa69ae2a65_0_759"/>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1" name="Google Shape;1731;gfa69ae2a65_0_759"/>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2" name="Google Shape;1732;gfa69ae2a65_0_759"/>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3" name="Google Shape;1733;gfa69ae2a65_0_759"/>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4" name="Google Shape;1734;gfa69ae2a65_0_759"/>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5" name="Google Shape;1735;gfa69ae2a65_0_759"/>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6" name="Google Shape;1736;gfa69ae2a65_0_759"/>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7" name="Google Shape;1737;gfa69ae2a65_0_759"/>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8" name="Google Shape;1738;gfa69ae2a65_0_759"/>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9" name="Google Shape;1739;gfa69ae2a65_0_759"/>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0" name="Google Shape;1740;gfa69ae2a65_0_759"/>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1" name="Google Shape;1741;gfa69ae2a65_0_759"/>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2" name="Google Shape;1742;gfa69ae2a65_0_759"/>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3" name="Google Shape;1743;gfa69ae2a65_0_759"/>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4" name="Google Shape;1744;gfa69ae2a65_0_759"/>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5" name="Google Shape;1745;gfa69ae2a65_0_759"/>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6" name="Google Shape;1746;gfa69ae2a65_0_759"/>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7" name="Google Shape;1747;gfa69ae2a65_0_759"/>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8" name="Google Shape;1748;gfa69ae2a65_0_759"/>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9" name="Google Shape;1749;gfa69ae2a65_0_759"/>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0" name="Google Shape;1750;gfa69ae2a65_0_759"/>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1" name="Google Shape;1751;gfa69ae2a65_0_759"/>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2" name="Google Shape;1752;gfa69ae2a65_0_759"/>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3" name="Google Shape;1753;gfa69ae2a65_0_759"/>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4" name="Google Shape;1754;gfa69ae2a65_0_759"/>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5" name="Google Shape;1755;gfa69ae2a65_0_759"/>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6" name="Google Shape;1756;gfa69ae2a65_0_759"/>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7" name="Google Shape;1757;gfa69ae2a65_0_759"/>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8" name="Google Shape;1758;gfa69ae2a65_0_759"/>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9" name="Google Shape;1759;gfa69ae2a65_0_759"/>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0" name="Google Shape;1760;gfa69ae2a65_0_759"/>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1" name="Google Shape;1761;gfa69ae2a65_0_759"/>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2" name="Google Shape;1762;gfa69ae2a65_0_759"/>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63" name="Google Shape;1763;gfa69ae2a65_0_759"/>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1764" name="Google Shape;1764;gfa69ae2a65_0_759"/>
          <p:cNvSpPr txBox="1"/>
          <p:nvPr/>
        </p:nvSpPr>
        <p:spPr>
          <a:xfrm>
            <a:off x="572400" y="1224275"/>
            <a:ext cx="122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이상치 처리</a:t>
            </a:r>
            <a:endParaRPr b="1" sz="1500">
              <a:latin typeface="Nanum Gothic"/>
              <a:ea typeface="Nanum Gothic"/>
              <a:cs typeface="Nanum Gothic"/>
              <a:sym typeface="Nanum Gothic"/>
            </a:endParaRPr>
          </a:p>
        </p:txBody>
      </p:sp>
      <p:sp>
        <p:nvSpPr>
          <p:cNvPr id="1765" name="Google Shape;1765;gfa69ae2a65_0_759"/>
          <p:cNvSpPr txBox="1"/>
          <p:nvPr/>
        </p:nvSpPr>
        <p:spPr>
          <a:xfrm>
            <a:off x="931099" y="1724450"/>
            <a:ext cx="5335200" cy="400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accent1"/>
              </a:buClr>
              <a:buSzPts val="1000"/>
              <a:buFont typeface="Nanum Gothic"/>
              <a:buChar char="▶"/>
            </a:pPr>
            <a:r>
              <a:rPr lang="en">
                <a:latin typeface="Nanum Gothic"/>
                <a:ea typeface="Nanum Gothic"/>
                <a:cs typeface="Nanum Gothic"/>
                <a:sym typeface="Nanum Gothic"/>
              </a:rPr>
              <a:t>과부를 뜻하는 Widow는 Male이 존재할 수 없으므로 변경</a:t>
            </a:r>
            <a:endParaRPr>
              <a:latin typeface="Nanum Gothic"/>
              <a:ea typeface="Nanum Gothic"/>
              <a:cs typeface="Nanum Gothic"/>
              <a:sym typeface="Nanum Gothic"/>
            </a:endParaRPr>
          </a:p>
        </p:txBody>
      </p:sp>
      <p:pic>
        <p:nvPicPr>
          <p:cNvPr id="1766" name="Google Shape;1766;gfa69ae2a65_0_759"/>
          <p:cNvPicPr preferRelativeResize="0"/>
          <p:nvPr/>
        </p:nvPicPr>
        <p:blipFill>
          <a:blip r:embed="rId3">
            <a:alphaModFix/>
          </a:blip>
          <a:stretch>
            <a:fillRect/>
          </a:stretch>
        </p:blipFill>
        <p:spPr>
          <a:xfrm>
            <a:off x="1841126" y="2173525"/>
            <a:ext cx="4183349" cy="273000"/>
          </a:xfrm>
          <a:prstGeom prst="rect">
            <a:avLst/>
          </a:prstGeom>
          <a:noFill/>
          <a:ln cap="flat" cmpd="sng" w="19050">
            <a:solidFill>
              <a:schemeClr val="lt2"/>
            </a:solidFill>
            <a:prstDash val="solid"/>
            <a:round/>
            <a:headEnd len="sm" w="sm" type="none"/>
            <a:tailEnd len="sm" w="sm" type="none"/>
          </a:ln>
        </p:spPr>
      </p:pic>
      <p:sp>
        <p:nvSpPr>
          <p:cNvPr id="1767" name="Google Shape;1767;gfa69ae2a65_0_759"/>
          <p:cNvSpPr/>
          <p:nvPr/>
        </p:nvSpPr>
        <p:spPr>
          <a:xfrm>
            <a:off x="4857153" y="2764100"/>
            <a:ext cx="379766" cy="196595"/>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8" name="Google Shape;1768;gfa69ae2a65_0_759"/>
          <p:cNvPicPr preferRelativeResize="0"/>
          <p:nvPr/>
        </p:nvPicPr>
        <p:blipFill rotWithShape="1">
          <a:blip r:embed="rId4">
            <a:alphaModFix/>
          </a:blip>
          <a:srcRect b="45183" l="15769" r="32491" t="21778"/>
          <a:stretch/>
        </p:blipFill>
        <p:spPr>
          <a:xfrm>
            <a:off x="1885838" y="3992498"/>
            <a:ext cx="1229400" cy="410947"/>
          </a:xfrm>
          <a:prstGeom prst="rect">
            <a:avLst/>
          </a:prstGeom>
          <a:noFill/>
          <a:ln>
            <a:noFill/>
          </a:ln>
        </p:spPr>
      </p:pic>
      <p:sp>
        <p:nvSpPr>
          <p:cNvPr id="1769" name="Google Shape;1769;gfa69ae2a65_0_759"/>
          <p:cNvSpPr txBox="1"/>
          <p:nvPr/>
        </p:nvSpPr>
        <p:spPr>
          <a:xfrm>
            <a:off x="967000" y="3498150"/>
            <a:ext cx="5931600" cy="4002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accent1"/>
              </a:buClr>
              <a:buSzPts val="900"/>
              <a:buFont typeface="Nanum Gothic"/>
              <a:buChar char="▶"/>
            </a:pPr>
            <a:r>
              <a:rPr lang="en">
                <a:latin typeface="Nanum Gothic"/>
                <a:ea typeface="Nanum Gothic"/>
                <a:cs typeface="Nanum Gothic"/>
                <a:sym typeface="Nanum Gothic"/>
              </a:rPr>
              <a:t>Family_size보다 child_num이 큰 있을 수 없는 경우의 이상치 존재</a:t>
            </a:r>
            <a:endParaRPr>
              <a:latin typeface="Nanum Gothic"/>
              <a:ea typeface="Nanum Gothic"/>
              <a:cs typeface="Nanum Gothic"/>
              <a:sym typeface="Nanum Gothic"/>
            </a:endParaRPr>
          </a:p>
        </p:txBody>
      </p:sp>
      <p:pic>
        <p:nvPicPr>
          <p:cNvPr id="1770" name="Google Shape;1770;gfa69ae2a65_0_759"/>
          <p:cNvPicPr preferRelativeResize="0"/>
          <p:nvPr/>
        </p:nvPicPr>
        <p:blipFill>
          <a:blip r:embed="rId5">
            <a:alphaModFix/>
          </a:blip>
          <a:stretch>
            <a:fillRect/>
          </a:stretch>
        </p:blipFill>
        <p:spPr>
          <a:xfrm>
            <a:off x="3372250" y="4061475"/>
            <a:ext cx="2689510" cy="273000"/>
          </a:xfrm>
          <a:prstGeom prst="rect">
            <a:avLst/>
          </a:prstGeom>
          <a:noFill/>
          <a:ln cap="flat" cmpd="sng" w="19050">
            <a:solidFill>
              <a:schemeClr val="lt2"/>
            </a:solidFill>
            <a:prstDash val="solid"/>
            <a:round/>
            <a:headEnd len="sm" w="sm" type="none"/>
            <a:tailEnd len="sm" w="sm" type="none"/>
          </a:ln>
        </p:spPr>
      </p:pic>
      <p:grpSp>
        <p:nvGrpSpPr>
          <p:cNvPr id="1771" name="Google Shape;1771;gfa69ae2a65_0_759"/>
          <p:cNvGrpSpPr/>
          <p:nvPr/>
        </p:nvGrpSpPr>
        <p:grpSpPr>
          <a:xfrm>
            <a:off x="1841113" y="2558852"/>
            <a:ext cx="2752288" cy="739416"/>
            <a:chOff x="1841113" y="2558852"/>
            <a:chExt cx="2752288" cy="739416"/>
          </a:xfrm>
        </p:grpSpPr>
        <p:grpSp>
          <p:nvGrpSpPr>
            <p:cNvPr id="1772" name="Google Shape;1772;gfa69ae2a65_0_759"/>
            <p:cNvGrpSpPr/>
            <p:nvPr/>
          </p:nvGrpSpPr>
          <p:grpSpPr>
            <a:xfrm>
              <a:off x="2693324" y="2558852"/>
              <a:ext cx="1900077" cy="739416"/>
              <a:chOff x="2693324" y="2558852"/>
              <a:chExt cx="1900077" cy="739416"/>
            </a:xfrm>
          </p:grpSpPr>
          <p:pic>
            <p:nvPicPr>
              <p:cNvPr id="1773" name="Google Shape;1773;gfa69ae2a65_0_759"/>
              <p:cNvPicPr preferRelativeResize="0"/>
              <p:nvPr/>
            </p:nvPicPr>
            <p:blipFill>
              <a:blip r:embed="rId6">
                <a:alphaModFix/>
              </a:blip>
              <a:stretch>
                <a:fillRect/>
              </a:stretch>
            </p:blipFill>
            <p:spPr>
              <a:xfrm>
                <a:off x="2693324" y="2558852"/>
                <a:ext cx="1900077" cy="739416"/>
              </a:xfrm>
              <a:prstGeom prst="rect">
                <a:avLst/>
              </a:prstGeom>
              <a:noFill/>
              <a:ln>
                <a:noFill/>
              </a:ln>
            </p:spPr>
          </p:pic>
          <p:sp>
            <p:nvSpPr>
              <p:cNvPr id="1774" name="Google Shape;1774;gfa69ae2a65_0_759"/>
              <p:cNvSpPr/>
              <p:nvPr/>
            </p:nvSpPr>
            <p:spPr>
              <a:xfrm>
                <a:off x="3731899" y="3067007"/>
                <a:ext cx="835288" cy="20202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5" name="Google Shape;1775;gfa69ae2a65_0_759"/>
            <p:cNvPicPr preferRelativeResize="0"/>
            <p:nvPr/>
          </p:nvPicPr>
          <p:blipFill>
            <a:blip r:embed="rId7">
              <a:alphaModFix/>
            </a:blip>
            <a:stretch>
              <a:fillRect/>
            </a:stretch>
          </p:blipFill>
          <p:spPr>
            <a:xfrm>
              <a:off x="1841113" y="2629338"/>
              <a:ext cx="765112" cy="598450"/>
            </a:xfrm>
            <a:prstGeom prst="rect">
              <a:avLst/>
            </a:prstGeom>
            <a:noFill/>
            <a:ln>
              <a:noFill/>
            </a:ln>
          </p:spPr>
        </p:pic>
      </p:grpSp>
      <p:grpSp>
        <p:nvGrpSpPr>
          <p:cNvPr id="1776" name="Google Shape;1776;gfa69ae2a65_0_759"/>
          <p:cNvGrpSpPr/>
          <p:nvPr/>
        </p:nvGrpSpPr>
        <p:grpSpPr>
          <a:xfrm>
            <a:off x="5612373" y="2558852"/>
            <a:ext cx="1733170" cy="739416"/>
            <a:chOff x="5553348" y="2558852"/>
            <a:chExt cx="1733170" cy="739416"/>
          </a:xfrm>
        </p:grpSpPr>
        <p:pic>
          <p:nvPicPr>
            <p:cNvPr id="1777" name="Google Shape;1777;gfa69ae2a65_0_759"/>
            <p:cNvPicPr preferRelativeResize="0"/>
            <p:nvPr/>
          </p:nvPicPr>
          <p:blipFill>
            <a:blip r:embed="rId8">
              <a:alphaModFix/>
            </a:blip>
            <a:stretch>
              <a:fillRect/>
            </a:stretch>
          </p:blipFill>
          <p:spPr>
            <a:xfrm>
              <a:off x="6336479" y="2558852"/>
              <a:ext cx="950039" cy="739416"/>
            </a:xfrm>
            <a:prstGeom prst="rect">
              <a:avLst/>
            </a:prstGeom>
            <a:noFill/>
            <a:ln>
              <a:noFill/>
            </a:ln>
          </p:spPr>
        </p:pic>
        <p:pic>
          <p:nvPicPr>
            <p:cNvPr id="1778" name="Google Shape;1778;gfa69ae2a65_0_759"/>
            <p:cNvPicPr preferRelativeResize="0"/>
            <p:nvPr/>
          </p:nvPicPr>
          <p:blipFill>
            <a:blip r:embed="rId9">
              <a:alphaModFix/>
            </a:blip>
            <a:stretch>
              <a:fillRect/>
            </a:stretch>
          </p:blipFill>
          <p:spPr>
            <a:xfrm>
              <a:off x="5553348" y="2629348"/>
              <a:ext cx="765100" cy="371187"/>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gfa69ae2a65_0_25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784" name="Google Shape;1784;gfa69ae2a65_0_2530"/>
          <p:cNvGrpSpPr/>
          <p:nvPr/>
        </p:nvGrpSpPr>
        <p:grpSpPr>
          <a:xfrm>
            <a:off x="7918007" y="3704601"/>
            <a:ext cx="1057665" cy="1320515"/>
            <a:chOff x="2012475" y="393272"/>
            <a:chExt cx="4440240" cy="4609126"/>
          </a:xfrm>
        </p:grpSpPr>
        <p:sp>
          <p:nvSpPr>
            <p:cNvPr id="1785" name="Google Shape;1785;gfa69ae2a65_0_2530"/>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6" name="Google Shape;1786;gfa69ae2a65_0_2530"/>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7" name="Google Shape;1787;gfa69ae2a65_0_2530"/>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8" name="Google Shape;1788;gfa69ae2a65_0_2530"/>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9" name="Google Shape;1789;gfa69ae2a65_0_2530"/>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0" name="Google Shape;1790;gfa69ae2a65_0_2530"/>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1" name="Google Shape;1791;gfa69ae2a65_0_2530"/>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2" name="Google Shape;1792;gfa69ae2a65_0_2530"/>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3" name="Google Shape;1793;gfa69ae2a65_0_2530"/>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4" name="Google Shape;1794;gfa69ae2a65_0_2530"/>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5" name="Google Shape;1795;gfa69ae2a65_0_2530"/>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6" name="Google Shape;1796;gfa69ae2a65_0_2530"/>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7" name="Google Shape;1797;gfa69ae2a65_0_2530"/>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8" name="Google Shape;1798;gfa69ae2a65_0_2530"/>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9" name="Google Shape;1799;gfa69ae2a65_0_2530"/>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0" name="Google Shape;1800;gfa69ae2a65_0_2530"/>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1" name="Google Shape;1801;gfa69ae2a65_0_2530"/>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2" name="Google Shape;1802;gfa69ae2a65_0_2530"/>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3" name="Google Shape;1803;gfa69ae2a65_0_2530"/>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4" name="Google Shape;1804;gfa69ae2a65_0_2530"/>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5" name="Google Shape;1805;gfa69ae2a65_0_2530"/>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6" name="Google Shape;1806;gfa69ae2a65_0_2530"/>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7" name="Google Shape;1807;gfa69ae2a65_0_2530"/>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8" name="Google Shape;1808;gfa69ae2a65_0_2530"/>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9" name="Google Shape;1809;gfa69ae2a65_0_2530"/>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0" name="Google Shape;1810;gfa69ae2a65_0_2530"/>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1" name="Google Shape;1811;gfa69ae2a65_0_2530"/>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2" name="Google Shape;1812;gfa69ae2a65_0_2530"/>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3" name="Google Shape;1813;gfa69ae2a65_0_2530"/>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4" name="Google Shape;1814;gfa69ae2a65_0_2530"/>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5" name="Google Shape;1815;gfa69ae2a65_0_2530"/>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6" name="Google Shape;1816;gfa69ae2a65_0_2530"/>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7" name="Google Shape;1817;gfa69ae2a65_0_2530"/>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8" name="Google Shape;1818;gfa69ae2a65_0_2530"/>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9" name="Google Shape;1819;gfa69ae2a65_0_2530"/>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0" name="Google Shape;1820;gfa69ae2a65_0_2530"/>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1" name="Google Shape;1821;gfa69ae2a65_0_2530"/>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2" name="Google Shape;1822;gfa69ae2a65_0_2530"/>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3" name="Google Shape;1823;gfa69ae2a65_0_2530"/>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4" name="Google Shape;1824;gfa69ae2a65_0_2530"/>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5" name="Google Shape;1825;gfa69ae2a65_0_2530"/>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6" name="Google Shape;1826;gfa69ae2a65_0_2530"/>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7" name="Google Shape;1827;gfa69ae2a65_0_2530"/>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8" name="Google Shape;1828;gfa69ae2a65_0_2530"/>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9" name="Google Shape;1829;gfa69ae2a65_0_2530"/>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0" name="Google Shape;1830;gfa69ae2a65_0_2530"/>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1" name="Google Shape;1831;gfa69ae2a65_0_2530"/>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2" name="Google Shape;1832;gfa69ae2a65_0_2530"/>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3" name="Google Shape;1833;gfa69ae2a65_0_2530"/>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4" name="Google Shape;1834;gfa69ae2a65_0_2530"/>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5" name="Google Shape;1835;gfa69ae2a65_0_2530"/>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6" name="Google Shape;1836;gfa69ae2a65_0_2530"/>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7" name="Google Shape;1837;gfa69ae2a65_0_2530"/>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8" name="Google Shape;1838;gfa69ae2a65_0_2530"/>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9" name="Google Shape;1839;gfa69ae2a65_0_2530"/>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0" name="Google Shape;1840;gfa69ae2a65_0_2530"/>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1" name="Google Shape;1841;gfa69ae2a65_0_2530"/>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2" name="Google Shape;1842;gfa69ae2a65_0_2530"/>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3" name="Google Shape;1843;gfa69ae2a65_0_2530"/>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4" name="Google Shape;1844;gfa69ae2a65_0_2530"/>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5" name="Google Shape;1845;gfa69ae2a65_0_2530"/>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6" name="Google Shape;1846;gfa69ae2a65_0_2530"/>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7" name="Google Shape;1847;gfa69ae2a65_0_2530"/>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8" name="Google Shape;1848;gfa69ae2a65_0_2530"/>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9" name="Google Shape;1849;gfa69ae2a65_0_2530"/>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0" name="Google Shape;1850;gfa69ae2a65_0_2530"/>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1" name="Google Shape;1851;gfa69ae2a65_0_2530"/>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2" name="Google Shape;1852;gfa69ae2a65_0_2530"/>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3" name="Google Shape;1853;gfa69ae2a65_0_2530"/>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4" name="Google Shape;1854;gfa69ae2a65_0_2530"/>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5" name="Google Shape;1855;gfa69ae2a65_0_2530"/>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6" name="Google Shape;1856;gfa69ae2a65_0_2530"/>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7" name="Google Shape;1857;gfa69ae2a65_0_2530"/>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8" name="Google Shape;1858;gfa69ae2a65_0_2530"/>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9" name="Google Shape;1859;gfa69ae2a65_0_2530"/>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0" name="Google Shape;1860;gfa69ae2a65_0_2530"/>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1" name="Google Shape;1861;gfa69ae2a65_0_2530"/>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2" name="Google Shape;1862;gfa69ae2a65_0_2530"/>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3" name="Google Shape;1863;gfa69ae2a65_0_2530"/>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4" name="Google Shape;1864;gfa69ae2a65_0_2530"/>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5" name="Google Shape;1865;gfa69ae2a65_0_2530"/>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6" name="Google Shape;1866;gfa69ae2a65_0_2530"/>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7" name="Google Shape;1867;gfa69ae2a65_0_2530"/>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8" name="Google Shape;1868;gfa69ae2a65_0_2530"/>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9" name="Google Shape;1869;gfa69ae2a65_0_2530"/>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0" name="Google Shape;1870;gfa69ae2a65_0_2530"/>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1" name="Google Shape;1871;gfa69ae2a65_0_2530"/>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2" name="Google Shape;1872;gfa69ae2a65_0_2530"/>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3" name="Google Shape;1873;gfa69ae2a65_0_2530"/>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4" name="Google Shape;1874;gfa69ae2a65_0_2530"/>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5" name="Google Shape;1875;gfa69ae2a65_0_2530"/>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6" name="Google Shape;1876;gfa69ae2a65_0_2530"/>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7" name="Google Shape;1877;gfa69ae2a65_0_2530"/>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78" name="Google Shape;1878;gfa69ae2a65_0_2530"/>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1879" name="Google Shape;1879;gfa69ae2a65_0_2530"/>
          <p:cNvSpPr txBox="1"/>
          <p:nvPr/>
        </p:nvSpPr>
        <p:spPr>
          <a:xfrm>
            <a:off x="572400" y="1224275"/>
            <a:ext cx="122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결측치 처리</a:t>
            </a:r>
            <a:endParaRPr b="1" sz="1500">
              <a:latin typeface="Nanum Gothic"/>
              <a:ea typeface="Nanum Gothic"/>
              <a:cs typeface="Nanum Gothic"/>
              <a:sym typeface="Nanum Gothic"/>
            </a:endParaRPr>
          </a:p>
        </p:txBody>
      </p:sp>
      <p:pic>
        <p:nvPicPr>
          <p:cNvPr id="1880" name="Google Shape;1880;gfa69ae2a65_0_2530"/>
          <p:cNvPicPr preferRelativeResize="0"/>
          <p:nvPr/>
        </p:nvPicPr>
        <p:blipFill rotWithShape="1">
          <a:blip r:embed="rId3">
            <a:alphaModFix/>
          </a:blip>
          <a:srcRect b="31646" l="0" r="23195" t="36723"/>
          <a:stretch/>
        </p:blipFill>
        <p:spPr>
          <a:xfrm>
            <a:off x="2705675" y="2164450"/>
            <a:ext cx="3732650" cy="197075"/>
          </a:xfrm>
          <a:prstGeom prst="rect">
            <a:avLst/>
          </a:prstGeom>
          <a:noFill/>
          <a:ln cap="flat" cmpd="sng" w="19050">
            <a:solidFill>
              <a:schemeClr val="lt2"/>
            </a:solidFill>
            <a:prstDash val="solid"/>
            <a:round/>
            <a:headEnd len="sm" w="sm" type="none"/>
            <a:tailEnd len="sm" w="sm" type="none"/>
          </a:ln>
        </p:spPr>
      </p:pic>
      <p:grpSp>
        <p:nvGrpSpPr>
          <p:cNvPr id="1881" name="Google Shape;1881;gfa69ae2a65_0_2530"/>
          <p:cNvGrpSpPr/>
          <p:nvPr/>
        </p:nvGrpSpPr>
        <p:grpSpPr>
          <a:xfrm>
            <a:off x="2005128" y="2720450"/>
            <a:ext cx="4386624" cy="1698065"/>
            <a:chOff x="1801812" y="2206250"/>
            <a:chExt cx="5699876" cy="2620875"/>
          </a:xfrm>
        </p:grpSpPr>
        <p:pic>
          <p:nvPicPr>
            <p:cNvPr id="1882" name="Google Shape;1882;gfa69ae2a65_0_2530"/>
            <p:cNvPicPr preferRelativeResize="0"/>
            <p:nvPr/>
          </p:nvPicPr>
          <p:blipFill>
            <a:blip r:embed="rId4">
              <a:alphaModFix/>
            </a:blip>
            <a:stretch>
              <a:fillRect/>
            </a:stretch>
          </p:blipFill>
          <p:spPr>
            <a:xfrm>
              <a:off x="1801812" y="2206250"/>
              <a:ext cx="5699876" cy="2620875"/>
            </a:xfrm>
            <a:prstGeom prst="rect">
              <a:avLst/>
            </a:prstGeom>
            <a:noFill/>
            <a:ln>
              <a:noFill/>
            </a:ln>
          </p:spPr>
        </p:pic>
        <p:sp>
          <p:nvSpPr>
            <p:cNvPr id="1883" name="Google Shape;1883;gfa69ae2a65_0_2530"/>
            <p:cNvSpPr/>
            <p:nvPr/>
          </p:nvSpPr>
          <p:spPr>
            <a:xfrm>
              <a:off x="5114823" y="2230744"/>
              <a:ext cx="670800" cy="2571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gfa69ae2a65_0_2530"/>
          <p:cNvSpPr txBox="1"/>
          <p:nvPr/>
        </p:nvSpPr>
        <p:spPr>
          <a:xfrm>
            <a:off x="978525" y="1639775"/>
            <a:ext cx="3576300" cy="4002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accent1"/>
              </a:buClr>
              <a:buSzPts val="900"/>
              <a:buFont typeface="Nanum Gothic"/>
              <a:buChar char="▶"/>
            </a:pPr>
            <a:r>
              <a:rPr lang="en">
                <a:latin typeface="Nanum Gothic"/>
                <a:ea typeface="Nanum Gothic"/>
                <a:cs typeface="Nanum Gothic"/>
                <a:sym typeface="Nanum Gothic"/>
              </a:rPr>
              <a:t>occyp_type 변수에만 결측치 존재 </a:t>
            </a:r>
            <a:endParaRPr>
              <a:latin typeface="Nanum Gothic"/>
              <a:ea typeface="Nanum Gothic"/>
              <a:cs typeface="Nanum 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gfa69ae2a65_5_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890" name="Google Shape;1890;gfa69ae2a65_5_2"/>
          <p:cNvGrpSpPr/>
          <p:nvPr/>
        </p:nvGrpSpPr>
        <p:grpSpPr>
          <a:xfrm>
            <a:off x="7918007" y="3704601"/>
            <a:ext cx="1057665" cy="1320515"/>
            <a:chOff x="2012475" y="393272"/>
            <a:chExt cx="4440240" cy="4609126"/>
          </a:xfrm>
        </p:grpSpPr>
        <p:sp>
          <p:nvSpPr>
            <p:cNvPr id="1891" name="Google Shape;1891;gfa69ae2a65_5_2"/>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2" name="Google Shape;1892;gfa69ae2a65_5_2"/>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3" name="Google Shape;1893;gfa69ae2a65_5_2"/>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4" name="Google Shape;1894;gfa69ae2a65_5_2"/>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5" name="Google Shape;1895;gfa69ae2a65_5_2"/>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6" name="Google Shape;1896;gfa69ae2a65_5_2"/>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7" name="Google Shape;1897;gfa69ae2a65_5_2"/>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8" name="Google Shape;1898;gfa69ae2a65_5_2"/>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9" name="Google Shape;1899;gfa69ae2a65_5_2"/>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0" name="Google Shape;1900;gfa69ae2a65_5_2"/>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1" name="Google Shape;1901;gfa69ae2a65_5_2"/>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2" name="Google Shape;1902;gfa69ae2a65_5_2"/>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3" name="Google Shape;1903;gfa69ae2a65_5_2"/>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4" name="Google Shape;1904;gfa69ae2a65_5_2"/>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5" name="Google Shape;1905;gfa69ae2a65_5_2"/>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6" name="Google Shape;1906;gfa69ae2a65_5_2"/>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7" name="Google Shape;1907;gfa69ae2a65_5_2"/>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8" name="Google Shape;1908;gfa69ae2a65_5_2"/>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9" name="Google Shape;1909;gfa69ae2a65_5_2"/>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0" name="Google Shape;1910;gfa69ae2a65_5_2"/>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1" name="Google Shape;1911;gfa69ae2a65_5_2"/>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2" name="Google Shape;1912;gfa69ae2a65_5_2"/>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3" name="Google Shape;1913;gfa69ae2a65_5_2"/>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4" name="Google Shape;1914;gfa69ae2a65_5_2"/>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5" name="Google Shape;1915;gfa69ae2a65_5_2"/>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6" name="Google Shape;1916;gfa69ae2a65_5_2"/>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7" name="Google Shape;1917;gfa69ae2a65_5_2"/>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8" name="Google Shape;1918;gfa69ae2a65_5_2"/>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9" name="Google Shape;1919;gfa69ae2a65_5_2"/>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0" name="Google Shape;1920;gfa69ae2a65_5_2"/>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1" name="Google Shape;1921;gfa69ae2a65_5_2"/>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2" name="Google Shape;1922;gfa69ae2a65_5_2"/>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3" name="Google Shape;1923;gfa69ae2a65_5_2"/>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4" name="Google Shape;1924;gfa69ae2a65_5_2"/>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5" name="Google Shape;1925;gfa69ae2a65_5_2"/>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6" name="Google Shape;1926;gfa69ae2a65_5_2"/>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7" name="Google Shape;1927;gfa69ae2a65_5_2"/>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8" name="Google Shape;1928;gfa69ae2a65_5_2"/>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9" name="Google Shape;1929;gfa69ae2a65_5_2"/>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0" name="Google Shape;1930;gfa69ae2a65_5_2"/>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1" name="Google Shape;1931;gfa69ae2a65_5_2"/>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2" name="Google Shape;1932;gfa69ae2a65_5_2"/>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3" name="Google Shape;1933;gfa69ae2a65_5_2"/>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gfa69ae2a65_5_2"/>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5" name="Google Shape;1935;gfa69ae2a65_5_2"/>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6" name="Google Shape;1936;gfa69ae2a65_5_2"/>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7" name="Google Shape;1937;gfa69ae2a65_5_2"/>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8" name="Google Shape;1938;gfa69ae2a65_5_2"/>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9" name="Google Shape;1939;gfa69ae2a65_5_2"/>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0" name="Google Shape;1940;gfa69ae2a65_5_2"/>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1" name="Google Shape;1941;gfa69ae2a65_5_2"/>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2" name="Google Shape;1942;gfa69ae2a65_5_2"/>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3" name="Google Shape;1943;gfa69ae2a65_5_2"/>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4" name="Google Shape;1944;gfa69ae2a65_5_2"/>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5" name="Google Shape;1945;gfa69ae2a65_5_2"/>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6" name="Google Shape;1946;gfa69ae2a65_5_2"/>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7" name="Google Shape;1947;gfa69ae2a65_5_2"/>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8" name="Google Shape;1948;gfa69ae2a65_5_2"/>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9" name="Google Shape;1949;gfa69ae2a65_5_2"/>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0" name="Google Shape;1950;gfa69ae2a65_5_2"/>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1" name="Google Shape;1951;gfa69ae2a65_5_2"/>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2" name="Google Shape;1952;gfa69ae2a65_5_2"/>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3" name="Google Shape;1953;gfa69ae2a65_5_2"/>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4" name="Google Shape;1954;gfa69ae2a65_5_2"/>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5" name="Google Shape;1955;gfa69ae2a65_5_2"/>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6" name="Google Shape;1956;gfa69ae2a65_5_2"/>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7" name="Google Shape;1957;gfa69ae2a65_5_2"/>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8" name="Google Shape;1958;gfa69ae2a65_5_2"/>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9" name="Google Shape;1959;gfa69ae2a65_5_2"/>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0" name="Google Shape;1960;gfa69ae2a65_5_2"/>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1" name="Google Shape;1961;gfa69ae2a65_5_2"/>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2" name="Google Shape;1962;gfa69ae2a65_5_2"/>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3" name="Google Shape;1963;gfa69ae2a65_5_2"/>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4" name="Google Shape;1964;gfa69ae2a65_5_2"/>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5" name="Google Shape;1965;gfa69ae2a65_5_2"/>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6" name="Google Shape;1966;gfa69ae2a65_5_2"/>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7" name="Google Shape;1967;gfa69ae2a65_5_2"/>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8" name="Google Shape;1968;gfa69ae2a65_5_2"/>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9" name="Google Shape;1969;gfa69ae2a65_5_2"/>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0" name="Google Shape;1970;gfa69ae2a65_5_2"/>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1" name="Google Shape;1971;gfa69ae2a65_5_2"/>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2" name="Google Shape;1972;gfa69ae2a65_5_2"/>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3" name="Google Shape;1973;gfa69ae2a65_5_2"/>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4" name="Google Shape;1974;gfa69ae2a65_5_2"/>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5" name="Google Shape;1975;gfa69ae2a65_5_2"/>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6" name="Google Shape;1976;gfa69ae2a65_5_2"/>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7" name="Google Shape;1977;gfa69ae2a65_5_2"/>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8" name="Google Shape;1978;gfa69ae2a65_5_2"/>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9" name="Google Shape;1979;gfa69ae2a65_5_2"/>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0" name="Google Shape;1980;gfa69ae2a65_5_2"/>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1" name="Google Shape;1981;gfa69ae2a65_5_2"/>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2" name="Google Shape;1982;gfa69ae2a65_5_2"/>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3" name="Google Shape;1983;gfa69ae2a65_5_2"/>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84" name="Google Shape;1984;gfa69ae2a65_5_2"/>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1985" name="Google Shape;1985;gfa69ae2a65_5_2"/>
          <p:cNvSpPr txBox="1"/>
          <p:nvPr/>
        </p:nvSpPr>
        <p:spPr>
          <a:xfrm>
            <a:off x="572400" y="1224275"/>
            <a:ext cx="193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범주형 변수 처리</a:t>
            </a:r>
            <a:endParaRPr b="1" sz="1500">
              <a:latin typeface="Nanum Gothic"/>
              <a:ea typeface="Nanum Gothic"/>
              <a:cs typeface="Nanum Gothic"/>
              <a:sym typeface="Nanum Gothic"/>
            </a:endParaRPr>
          </a:p>
        </p:txBody>
      </p:sp>
      <p:sp>
        <p:nvSpPr>
          <p:cNvPr id="1986" name="Google Shape;1986;gfa69ae2a65_5_2"/>
          <p:cNvSpPr txBox="1"/>
          <p:nvPr>
            <p:ph idx="4294967295" type="subTitle"/>
          </p:nvPr>
        </p:nvSpPr>
        <p:spPr>
          <a:xfrm>
            <a:off x="784325" y="1639775"/>
            <a:ext cx="7864800" cy="538800"/>
          </a:xfrm>
          <a:prstGeom prst="rect">
            <a:avLst/>
          </a:prstGeom>
          <a:noFill/>
          <a:ln>
            <a:noFill/>
          </a:ln>
        </p:spPr>
        <p:txBody>
          <a:bodyPr anchorCtr="0" anchor="t" bIns="0" lIns="0" spcFirstLastPara="1" rIns="0" wrap="square" tIns="0">
            <a:spAutoFit/>
          </a:bodyPr>
          <a:lstStyle/>
          <a:p>
            <a:pPr indent="-317500" lvl="0" marL="457200" rtl="0" algn="l">
              <a:lnSpc>
                <a:spcPct val="150000"/>
              </a:lnSpc>
              <a:spcBef>
                <a:spcPts val="0"/>
              </a:spcBef>
              <a:spcAft>
                <a:spcPts val="0"/>
              </a:spcAft>
              <a:buSzPts val="1400"/>
              <a:buFont typeface="Nanum Gothic"/>
              <a:buChar char="▸"/>
            </a:pPr>
            <a:r>
              <a:rPr b="1" lang="en" sz="1400">
                <a:latin typeface="Nanum Gothic"/>
                <a:ea typeface="Nanum Gothic"/>
                <a:cs typeface="Nanum Gothic"/>
                <a:sym typeface="Nanum Gothic"/>
              </a:rPr>
              <a:t>Label Encoder</a:t>
            </a:r>
            <a:r>
              <a:rPr lang="en" sz="1400">
                <a:latin typeface="Nanum Gothic"/>
                <a:ea typeface="Nanum Gothic"/>
                <a:cs typeface="Nanum Gothic"/>
                <a:sym typeface="Nanum Gothic"/>
              </a:rPr>
              <a:t>: </a:t>
            </a:r>
            <a:r>
              <a:rPr i="1" lang="en" sz="1400">
                <a:highlight>
                  <a:srgbClr val="CFE2F3"/>
                </a:highlight>
                <a:latin typeface="Nanum Gothic"/>
                <a:ea typeface="Nanum Gothic"/>
                <a:cs typeface="Nanum Gothic"/>
                <a:sym typeface="Nanum Gothic"/>
              </a:rPr>
              <a:t>순서를 고려하지 않아도 되는</a:t>
            </a:r>
            <a:r>
              <a:rPr lang="en" sz="1400">
                <a:latin typeface="Nanum Gothic"/>
                <a:ea typeface="Nanum Gothic"/>
                <a:cs typeface="Nanum Gothic"/>
                <a:sym typeface="Nanum Gothic"/>
              </a:rPr>
              <a:t> 범주형 변수들을  수치화할 때 쓰는 함수</a:t>
            </a:r>
            <a:endParaRPr sz="1400">
              <a:latin typeface="Nanum Gothic"/>
              <a:ea typeface="Nanum Gothic"/>
              <a:cs typeface="Nanum Gothic"/>
              <a:sym typeface="Nanum Gothic"/>
            </a:endParaRPr>
          </a:p>
          <a:p>
            <a:pPr indent="-317500" lvl="1" marL="914400" rtl="0" algn="l">
              <a:lnSpc>
                <a:spcPct val="150000"/>
              </a:lnSpc>
              <a:spcBef>
                <a:spcPts val="0"/>
              </a:spcBef>
              <a:spcAft>
                <a:spcPts val="0"/>
              </a:spcAft>
              <a:buSzPts val="1400"/>
              <a:buFont typeface="Nanum Gothic"/>
              <a:buChar char="▹"/>
            </a:pPr>
            <a:r>
              <a:rPr lang="en" sz="1400">
                <a:latin typeface="Nanum Gothic"/>
                <a:ea typeface="Nanum Gothic"/>
                <a:cs typeface="Nanum Gothic"/>
                <a:sym typeface="Nanum Gothic"/>
              </a:rPr>
              <a:t>‘Income_type’ , ‘family_type’, ‘house_type’</a:t>
            </a:r>
            <a:endParaRPr sz="1400">
              <a:latin typeface="Nanum Gothic"/>
              <a:ea typeface="Nanum Gothic"/>
              <a:cs typeface="Nanum Gothic"/>
              <a:sym typeface="Nanum Gothic"/>
            </a:endParaRPr>
          </a:p>
        </p:txBody>
      </p:sp>
      <p:pic>
        <p:nvPicPr>
          <p:cNvPr id="1987" name="Google Shape;1987;gfa69ae2a65_5_2"/>
          <p:cNvPicPr preferRelativeResize="0"/>
          <p:nvPr/>
        </p:nvPicPr>
        <p:blipFill>
          <a:blip r:embed="rId3">
            <a:alphaModFix/>
          </a:blip>
          <a:stretch>
            <a:fillRect/>
          </a:stretch>
        </p:blipFill>
        <p:spPr>
          <a:xfrm>
            <a:off x="2633750" y="3900725"/>
            <a:ext cx="3862200" cy="770575"/>
          </a:xfrm>
          <a:prstGeom prst="rect">
            <a:avLst/>
          </a:prstGeom>
          <a:noFill/>
          <a:ln>
            <a:noFill/>
          </a:ln>
        </p:spPr>
      </p:pic>
      <p:sp>
        <p:nvSpPr>
          <p:cNvPr id="1988" name="Google Shape;1988;gfa69ae2a65_5_2"/>
          <p:cNvSpPr txBox="1"/>
          <p:nvPr>
            <p:ph idx="4294967295" type="subTitle"/>
          </p:nvPr>
        </p:nvSpPr>
        <p:spPr>
          <a:xfrm>
            <a:off x="784325" y="3549650"/>
            <a:ext cx="7864800" cy="538800"/>
          </a:xfrm>
          <a:prstGeom prst="rect">
            <a:avLst/>
          </a:prstGeom>
          <a:noFill/>
          <a:ln>
            <a:noFill/>
          </a:ln>
        </p:spPr>
        <p:txBody>
          <a:bodyPr anchorCtr="0" anchor="t" bIns="0" lIns="0" spcFirstLastPara="1" rIns="0" wrap="square" tIns="0">
            <a:spAutoFit/>
          </a:bodyPr>
          <a:lstStyle/>
          <a:p>
            <a:pPr indent="-317500" lvl="0" marL="457200" rtl="0" algn="l">
              <a:lnSpc>
                <a:spcPct val="150000"/>
              </a:lnSpc>
              <a:spcBef>
                <a:spcPts val="0"/>
              </a:spcBef>
              <a:spcAft>
                <a:spcPts val="0"/>
              </a:spcAft>
              <a:buSzPts val="1400"/>
              <a:buFont typeface="Nanum Gothic"/>
              <a:buChar char="▸"/>
            </a:pPr>
            <a:r>
              <a:rPr b="1" lang="en" sz="1400">
                <a:latin typeface="Nanum Gothic"/>
                <a:ea typeface="Nanum Gothic"/>
                <a:cs typeface="Nanum Gothic"/>
                <a:sym typeface="Nanum Gothic"/>
              </a:rPr>
              <a:t>Ordinal Encoder</a:t>
            </a:r>
            <a:r>
              <a:rPr lang="en" sz="1400">
                <a:latin typeface="Nanum Gothic"/>
                <a:ea typeface="Nanum Gothic"/>
                <a:cs typeface="Nanum Gothic"/>
                <a:sym typeface="Nanum Gothic"/>
              </a:rPr>
              <a:t>:  </a:t>
            </a:r>
            <a:r>
              <a:rPr lang="en" sz="1400">
                <a:highlight>
                  <a:srgbClr val="CFE2F3"/>
                </a:highlight>
                <a:latin typeface="Nanum Gothic"/>
                <a:ea typeface="Nanum Gothic"/>
                <a:cs typeface="Nanum Gothic"/>
                <a:sym typeface="Nanum Gothic"/>
              </a:rPr>
              <a:t>순서가 있는</a:t>
            </a:r>
            <a:r>
              <a:rPr lang="en" sz="1400">
                <a:latin typeface="Nanum Gothic"/>
                <a:ea typeface="Nanum Gothic"/>
                <a:cs typeface="Nanum Gothic"/>
                <a:sym typeface="Nanum Gothic"/>
              </a:rPr>
              <a:t> 범주형 변수들을 수치화할 때 쓰는 함수</a:t>
            </a:r>
            <a:endParaRPr sz="1400">
              <a:latin typeface="Nanum Gothic"/>
              <a:ea typeface="Nanum Gothic"/>
              <a:cs typeface="Nanum Gothic"/>
              <a:sym typeface="Nanum Gothic"/>
            </a:endParaRPr>
          </a:p>
          <a:p>
            <a:pPr indent="-317500" lvl="1" marL="914400" rtl="0" algn="l">
              <a:lnSpc>
                <a:spcPct val="150000"/>
              </a:lnSpc>
              <a:spcBef>
                <a:spcPts val="0"/>
              </a:spcBef>
              <a:spcAft>
                <a:spcPts val="0"/>
              </a:spcAft>
              <a:buSzPts val="1400"/>
              <a:buFont typeface="Nanum Gothic"/>
              <a:buChar char="▹"/>
            </a:pPr>
            <a:r>
              <a:rPr lang="en" sz="1400">
                <a:latin typeface="Nanum Gothic"/>
                <a:ea typeface="Nanum Gothic"/>
                <a:cs typeface="Nanum Gothic"/>
                <a:sym typeface="Nanum Gothic"/>
              </a:rPr>
              <a:t>‘Edu_type’</a:t>
            </a:r>
            <a:endParaRPr sz="1400">
              <a:latin typeface="Nanum Gothic"/>
              <a:ea typeface="Nanum Gothic"/>
              <a:cs typeface="Nanum Gothic"/>
              <a:sym typeface="Nanum Gothic"/>
            </a:endParaRPr>
          </a:p>
        </p:txBody>
      </p:sp>
      <p:pic>
        <p:nvPicPr>
          <p:cNvPr id="1989" name="Google Shape;1989;gfa69ae2a65_5_2"/>
          <p:cNvPicPr preferRelativeResize="0"/>
          <p:nvPr/>
        </p:nvPicPr>
        <p:blipFill>
          <a:blip r:embed="rId4">
            <a:alphaModFix/>
          </a:blip>
          <a:stretch>
            <a:fillRect/>
          </a:stretch>
        </p:blipFill>
        <p:spPr>
          <a:xfrm>
            <a:off x="2622450" y="2304775"/>
            <a:ext cx="3453050" cy="99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gfa69ae2a65_0_24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995" name="Google Shape;1995;gfa69ae2a65_0_2430"/>
          <p:cNvGrpSpPr/>
          <p:nvPr/>
        </p:nvGrpSpPr>
        <p:grpSpPr>
          <a:xfrm>
            <a:off x="7918007" y="3704601"/>
            <a:ext cx="1057665" cy="1320515"/>
            <a:chOff x="2012475" y="393272"/>
            <a:chExt cx="4440240" cy="4609126"/>
          </a:xfrm>
        </p:grpSpPr>
        <p:sp>
          <p:nvSpPr>
            <p:cNvPr id="1996" name="Google Shape;1996;gfa69ae2a65_0_2430"/>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7" name="Google Shape;1997;gfa69ae2a65_0_2430"/>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8" name="Google Shape;1998;gfa69ae2a65_0_2430"/>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9" name="Google Shape;1999;gfa69ae2a65_0_2430"/>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0" name="Google Shape;2000;gfa69ae2a65_0_2430"/>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1" name="Google Shape;2001;gfa69ae2a65_0_2430"/>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2" name="Google Shape;2002;gfa69ae2a65_0_2430"/>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3" name="Google Shape;2003;gfa69ae2a65_0_2430"/>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4" name="Google Shape;2004;gfa69ae2a65_0_2430"/>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5" name="Google Shape;2005;gfa69ae2a65_0_2430"/>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6" name="Google Shape;2006;gfa69ae2a65_0_2430"/>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7" name="Google Shape;2007;gfa69ae2a65_0_2430"/>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8" name="Google Shape;2008;gfa69ae2a65_0_2430"/>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9" name="Google Shape;2009;gfa69ae2a65_0_2430"/>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0" name="Google Shape;2010;gfa69ae2a65_0_2430"/>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1" name="Google Shape;2011;gfa69ae2a65_0_2430"/>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2" name="Google Shape;2012;gfa69ae2a65_0_2430"/>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3" name="Google Shape;2013;gfa69ae2a65_0_2430"/>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4" name="Google Shape;2014;gfa69ae2a65_0_2430"/>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5" name="Google Shape;2015;gfa69ae2a65_0_2430"/>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6" name="Google Shape;2016;gfa69ae2a65_0_2430"/>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7" name="Google Shape;2017;gfa69ae2a65_0_2430"/>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8" name="Google Shape;2018;gfa69ae2a65_0_2430"/>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9" name="Google Shape;2019;gfa69ae2a65_0_2430"/>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0" name="Google Shape;2020;gfa69ae2a65_0_2430"/>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1" name="Google Shape;2021;gfa69ae2a65_0_2430"/>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2" name="Google Shape;2022;gfa69ae2a65_0_2430"/>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3" name="Google Shape;2023;gfa69ae2a65_0_2430"/>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4" name="Google Shape;2024;gfa69ae2a65_0_2430"/>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5" name="Google Shape;2025;gfa69ae2a65_0_2430"/>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6" name="Google Shape;2026;gfa69ae2a65_0_2430"/>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7" name="Google Shape;2027;gfa69ae2a65_0_2430"/>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8" name="Google Shape;2028;gfa69ae2a65_0_2430"/>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9" name="Google Shape;2029;gfa69ae2a65_0_2430"/>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0" name="Google Shape;2030;gfa69ae2a65_0_2430"/>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1" name="Google Shape;2031;gfa69ae2a65_0_2430"/>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2" name="Google Shape;2032;gfa69ae2a65_0_2430"/>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3" name="Google Shape;2033;gfa69ae2a65_0_2430"/>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4" name="Google Shape;2034;gfa69ae2a65_0_2430"/>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5" name="Google Shape;2035;gfa69ae2a65_0_2430"/>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6" name="Google Shape;2036;gfa69ae2a65_0_2430"/>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7" name="Google Shape;2037;gfa69ae2a65_0_2430"/>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8" name="Google Shape;2038;gfa69ae2a65_0_2430"/>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9" name="Google Shape;2039;gfa69ae2a65_0_2430"/>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0" name="Google Shape;2040;gfa69ae2a65_0_2430"/>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1" name="Google Shape;2041;gfa69ae2a65_0_2430"/>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2" name="Google Shape;2042;gfa69ae2a65_0_2430"/>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3" name="Google Shape;2043;gfa69ae2a65_0_2430"/>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4" name="Google Shape;2044;gfa69ae2a65_0_2430"/>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5" name="Google Shape;2045;gfa69ae2a65_0_2430"/>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6" name="Google Shape;2046;gfa69ae2a65_0_2430"/>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7" name="Google Shape;2047;gfa69ae2a65_0_2430"/>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8" name="Google Shape;2048;gfa69ae2a65_0_2430"/>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9" name="Google Shape;2049;gfa69ae2a65_0_2430"/>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0" name="Google Shape;2050;gfa69ae2a65_0_2430"/>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1" name="Google Shape;2051;gfa69ae2a65_0_2430"/>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2" name="Google Shape;2052;gfa69ae2a65_0_2430"/>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3" name="Google Shape;2053;gfa69ae2a65_0_2430"/>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4" name="Google Shape;2054;gfa69ae2a65_0_2430"/>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5" name="Google Shape;2055;gfa69ae2a65_0_2430"/>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6" name="Google Shape;2056;gfa69ae2a65_0_2430"/>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7" name="Google Shape;2057;gfa69ae2a65_0_2430"/>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8" name="Google Shape;2058;gfa69ae2a65_0_2430"/>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9" name="Google Shape;2059;gfa69ae2a65_0_2430"/>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0" name="Google Shape;2060;gfa69ae2a65_0_2430"/>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1" name="Google Shape;2061;gfa69ae2a65_0_2430"/>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2" name="Google Shape;2062;gfa69ae2a65_0_2430"/>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3" name="Google Shape;2063;gfa69ae2a65_0_2430"/>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4" name="Google Shape;2064;gfa69ae2a65_0_2430"/>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5" name="Google Shape;2065;gfa69ae2a65_0_2430"/>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6" name="Google Shape;2066;gfa69ae2a65_0_2430"/>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7" name="Google Shape;2067;gfa69ae2a65_0_2430"/>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8" name="Google Shape;2068;gfa69ae2a65_0_2430"/>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9" name="Google Shape;2069;gfa69ae2a65_0_2430"/>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0" name="Google Shape;2070;gfa69ae2a65_0_2430"/>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1" name="Google Shape;2071;gfa69ae2a65_0_2430"/>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2" name="Google Shape;2072;gfa69ae2a65_0_2430"/>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3" name="Google Shape;2073;gfa69ae2a65_0_2430"/>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4" name="Google Shape;2074;gfa69ae2a65_0_2430"/>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5" name="Google Shape;2075;gfa69ae2a65_0_2430"/>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6" name="Google Shape;2076;gfa69ae2a65_0_2430"/>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7" name="Google Shape;2077;gfa69ae2a65_0_2430"/>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8" name="Google Shape;2078;gfa69ae2a65_0_2430"/>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9" name="Google Shape;2079;gfa69ae2a65_0_2430"/>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0" name="Google Shape;2080;gfa69ae2a65_0_2430"/>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1" name="Google Shape;2081;gfa69ae2a65_0_2430"/>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2" name="Google Shape;2082;gfa69ae2a65_0_2430"/>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3" name="Google Shape;2083;gfa69ae2a65_0_2430"/>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4" name="Google Shape;2084;gfa69ae2a65_0_2430"/>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5" name="Google Shape;2085;gfa69ae2a65_0_2430"/>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6" name="Google Shape;2086;gfa69ae2a65_0_2430"/>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7" name="Google Shape;2087;gfa69ae2a65_0_2430"/>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8" name="Google Shape;2088;gfa69ae2a65_0_2430"/>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89" name="Google Shape;2089;gfa69ae2a65_0_2430"/>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2090" name="Google Shape;2090;gfa69ae2a65_0_2430"/>
          <p:cNvSpPr txBox="1"/>
          <p:nvPr/>
        </p:nvSpPr>
        <p:spPr>
          <a:xfrm>
            <a:off x="572400" y="1224275"/>
            <a:ext cx="172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변수 제거 및 변환 </a:t>
            </a:r>
            <a:endParaRPr b="1" sz="1500">
              <a:latin typeface="Nanum Gothic"/>
              <a:ea typeface="Nanum Gothic"/>
              <a:cs typeface="Nanum Gothic"/>
              <a:sym typeface="Nanum Gothic"/>
            </a:endParaRPr>
          </a:p>
        </p:txBody>
      </p:sp>
      <p:sp>
        <p:nvSpPr>
          <p:cNvPr id="2091" name="Google Shape;2091;gfa69ae2a65_0_2430"/>
          <p:cNvSpPr txBox="1"/>
          <p:nvPr/>
        </p:nvSpPr>
        <p:spPr>
          <a:xfrm>
            <a:off x="467350" y="1761375"/>
            <a:ext cx="4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pic>
        <p:nvPicPr>
          <p:cNvPr id="2092" name="Google Shape;2092;gfa69ae2a65_0_2430"/>
          <p:cNvPicPr preferRelativeResize="0"/>
          <p:nvPr/>
        </p:nvPicPr>
        <p:blipFill rotWithShape="1">
          <a:blip r:embed="rId3">
            <a:alphaModFix/>
          </a:blip>
          <a:srcRect b="0" l="5204" r="0" t="45211"/>
          <a:stretch/>
        </p:blipFill>
        <p:spPr>
          <a:xfrm>
            <a:off x="2359450" y="3263700"/>
            <a:ext cx="4020174" cy="560875"/>
          </a:xfrm>
          <a:prstGeom prst="rect">
            <a:avLst/>
          </a:prstGeom>
          <a:noFill/>
          <a:ln>
            <a:noFill/>
          </a:ln>
        </p:spPr>
      </p:pic>
      <p:pic>
        <p:nvPicPr>
          <p:cNvPr id="2093" name="Google Shape;2093;gfa69ae2a65_0_2430"/>
          <p:cNvPicPr preferRelativeResize="0"/>
          <p:nvPr/>
        </p:nvPicPr>
        <p:blipFill rotWithShape="1">
          <a:blip r:embed="rId4">
            <a:alphaModFix/>
          </a:blip>
          <a:srcRect b="3" l="3975" r="0" t="64928"/>
          <a:stretch/>
        </p:blipFill>
        <p:spPr>
          <a:xfrm>
            <a:off x="3855250" y="2039975"/>
            <a:ext cx="3191330" cy="305663"/>
          </a:xfrm>
          <a:prstGeom prst="rect">
            <a:avLst/>
          </a:prstGeom>
          <a:noFill/>
          <a:ln>
            <a:noFill/>
          </a:ln>
        </p:spPr>
      </p:pic>
      <p:sp>
        <p:nvSpPr>
          <p:cNvPr id="2094" name="Google Shape;2094;gfa69ae2a65_0_2430"/>
          <p:cNvSpPr txBox="1"/>
          <p:nvPr/>
        </p:nvSpPr>
        <p:spPr>
          <a:xfrm>
            <a:off x="978525" y="1639775"/>
            <a:ext cx="3899100" cy="4002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accent1"/>
              </a:buClr>
              <a:buSzPts val="900"/>
              <a:buFont typeface="Nanum Gothic"/>
              <a:buChar char="▶"/>
            </a:pPr>
            <a:r>
              <a:rPr lang="en">
                <a:latin typeface="Nanum Gothic"/>
                <a:ea typeface="Nanum Gothic"/>
                <a:cs typeface="Nanum Gothic"/>
                <a:sym typeface="Nanum Gothic"/>
              </a:rPr>
              <a:t>모든 행이 1이므로 의미 없기에 삭제</a:t>
            </a:r>
            <a:endParaRPr>
              <a:latin typeface="Nanum Gothic"/>
              <a:ea typeface="Nanum Gothic"/>
              <a:cs typeface="Nanum Gothic"/>
              <a:sym typeface="Nanum Gothic"/>
            </a:endParaRPr>
          </a:p>
        </p:txBody>
      </p:sp>
      <p:sp>
        <p:nvSpPr>
          <p:cNvPr id="2095" name="Google Shape;2095;gfa69ae2a65_0_2430"/>
          <p:cNvSpPr txBox="1"/>
          <p:nvPr/>
        </p:nvSpPr>
        <p:spPr>
          <a:xfrm>
            <a:off x="1017825" y="2785450"/>
            <a:ext cx="3820500" cy="4002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accent1"/>
              </a:buClr>
              <a:buSzPts val="900"/>
              <a:buFont typeface="Nanum Gothic"/>
              <a:buChar char="▶"/>
            </a:pPr>
            <a:r>
              <a:rPr lang="en">
                <a:latin typeface="Nanum Gothic"/>
                <a:ea typeface="Nanum Gothic"/>
                <a:cs typeface="Nanum Gothic"/>
                <a:sym typeface="Nanum Gothic"/>
              </a:rPr>
              <a:t>음수인 값 양수로 변환</a:t>
            </a:r>
            <a:endParaRPr>
              <a:latin typeface="Nanum Gothic"/>
              <a:ea typeface="Nanum Gothic"/>
              <a:cs typeface="Nanum Gothic"/>
              <a:sym typeface="Nanum Gothic"/>
            </a:endParaRPr>
          </a:p>
        </p:txBody>
      </p:sp>
      <p:pic>
        <p:nvPicPr>
          <p:cNvPr id="2096" name="Google Shape;2096;gfa69ae2a65_0_2430"/>
          <p:cNvPicPr preferRelativeResize="0"/>
          <p:nvPr/>
        </p:nvPicPr>
        <p:blipFill>
          <a:blip r:embed="rId5">
            <a:alphaModFix/>
          </a:blip>
          <a:stretch>
            <a:fillRect/>
          </a:stretch>
        </p:blipFill>
        <p:spPr>
          <a:xfrm>
            <a:off x="2194650" y="2039963"/>
            <a:ext cx="1466850" cy="504825"/>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gfa69ae2a65_0_2216"/>
          <p:cNvSpPr txBox="1"/>
          <p:nvPr>
            <p:ph idx="4294967295" type="subTitle"/>
          </p:nvPr>
        </p:nvSpPr>
        <p:spPr>
          <a:xfrm>
            <a:off x="949975" y="1632400"/>
            <a:ext cx="6566400" cy="163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Nanum Gothic"/>
                <a:ea typeface="Nanum Gothic"/>
                <a:cs typeface="Nanum Gothic"/>
                <a:sym typeface="Nanum Gothic"/>
              </a:rPr>
              <a:t>‘begin_month’와 ‘credit’ 변수를 제외한 중복 데이터가 절반 이상  </a:t>
            </a:r>
            <a:endParaRPr sz="1400">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en" sz="1400">
                <a:latin typeface="Nanum Gothic"/>
                <a:ea typeface="Nanum Gothic"/>
                <a:cs typeface="Nanum Gothic"/>
                <a:sym typeface="Nanum Gothic"/>
              </a:rPr>
              <a:t>동일 인물이 다른 시기에 카드를 개설했다고 가정</a:t>
            </a:r>
            <a:endParaRPr sz="1400">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lang="en" sz="1400">
                <a:latin typeface="Nanum Gothic"/>
                <a:ea typeface="Nanum Gothic"/>
                <a:cs typeface="Nanum Gothic"/>
                <a:sym typeface="Nanum Gothic"/>
              </a:rPr>
              <a:t>한 행으로 줄이는 대신 ‘</a:t>
            </a:r>
            <a:r>
              <a:rPr lang="en" sz="1400">
                <a:solidFill>
                  <a:schemeClr val="accent2"/>
                </a:solidFill>
                <a:latin typeface="Nanum Gothic"/>
                <a:ea typeface="Nanum Gothic"/>
                <a:cs typeface="Nanum Gothic"/>
                <a:sym typeface="Nanum Gothic"/>
              </a:rPr>
              <a:t>card_count</a:t>
            </a:r>
            <a:r>
              <a:rPr lang="en" sz="1400">
                <a:latin typeface="Nanum Gothic"/>
                <a:ea typeface="Nanum Gothic"/>
                <a:cs typeface="Nanum Gothic"/>
                <a:sym typeface="Nanum Gothic"/>
              </a:rPr>
              <a:t> (발급 카드 개수)’와 ‘</a:t>
            </a:r>
            <a:r>
              <a:rPr lang="en" sz="1400">
                <a:solidFill>
                  <a:schemeClr val="accent2"/>
                </a:solidFill>
                <a:latin typeface="Nanum Gothic"/>
                <a:ea typeface="Nanum Gothic"/>
                <a:cs typeface="Nanum Gothic"/>
                <a:sym typeface="Nanum Gothic"/>
              </a:rPr>
              <a:t>credit_change_count</a:t>
            </a:r>
            <a:r>
              <a:rPr lang="en" sz="1400">
                <a:latin typeface="Nanum Gothic"/>
                <a:ea typeface="Nanum Gothic"/>
                <a:cs typeface="Nanum Gothic"/>
                <a:sym typeface="Nanum Gothic"/>
              </a:rPr>
              <a:t> (신용 변화 횟수)’ 열 추가</a:t>
            </a:r>
            <a:endParaRPr sz="1400">
              <a:latin typeface="Nanum Gothic"/>
              <a:ea typeface="Nanum Gothic"/>
              <a:cs typeface="Nanum Gothic"/>
              <a:sym typeface="Nanum Gothic"/>
            </a:endParaRPr>
          </a:p>
          <a:p>
            <a:pPr indent="0" lvl="0" marL="0" rtl="0" algn="l">
              <a:spcBef>
                <a:spcPts val="0"/>
              </a:spcBef>
              <a:spcAft>
                <a:spcPts val="0"/>
              </a:spcAft>
              <a:buNone/>
            </a:pPr>
            <a:r>
              <a:t/>
            </a:r>
            <a:endParaRPr sz="1400">
              <a:latin typeface="Nanum Gothic"/>
              <a:ea typeface="Nanum Gothic"/>
              <a:cs typeface="Nanum Gothic"/>
              <a:sym typeface="Nanum Gothic"/>
            </a:endParaRPr>
          </a:p>
          <a:p>
            <a:pPr indent="0" lvl="0" marL="0" rtl="0" algn="l">
              <a:spcBef>
                <a:spcPts val="0"/>
              </a:spcBef>
              <a:spcAft>
                <a:spcPts val="0"/>
              </a:spcAft>
              <a:buNone/>
            </a:pPr>
            <a:r>
              <a:rPr lang="en" sz="1400">
                <a:latin typeface="Nanum Gothic"/>
                <a:ea typeface="Nanum Gothic"/>
                <a:cs typeface="Nanum Gothic"/>
                <a:sym typeface="Nanum Gothic"/>
              </a:rPr>
              <a:t>동일 인물이 카드를 발급하는 시기에 따라 </a:t>
            </a:r>
            <a:r>
              <a:rPr lang="en" sz="1400">
                <a:latin typeface="Nanum Gothic"/>
                <a:ea typeface="Nanum Gothic"/>
                <a:cs typeface="Nanum Gothic"/>
                <a:sym typeface="Nanum Gothic"/>
              </a:rPr>
              <a:t>‘credit’이 </a:t>
            </a:r>
            <a:r>
              <a:rPr lang="en" sz="1400">
                <a:latin typeface="Nanum Gothic"/>
                <a:ea typeface="Nanum Gothic"/>
                <a:cs typeface="Nanum Gothic"/>
                <a:sym typeface="Nanum Gothic"/>
              </a:rPr>
              <a:t>다를 수 있으므로 </a:t>
            </a:r>
            <a:endParaRPr sz="1400">
              <a:latin typeface="Nanum Gothic"/>
              <a:ea typeface="Nanum Gothic"/>
              <a:cs typeface="Nanum Gothic"/>
              <a:sym typeface="Nanum Gothic"/>
            </a:endParaRPr>
          </a:p>
          <a:p>
            <a:pPr indent="0" lvl="0" marL="0" rtl="0" algn="l">
              <a:spcBef>
                <a:spcPts val="0"/>
              </a:spcBef>
              <a:spcAft>
                <a:spcPts val="0"/>
              </a:spcAft>
              <a:buNone/>
            </a:pPr>
            <a:r>
              <a:rPr lang="en" sz="1400">
                <a:latin typeface="Nanum Gothic"/>
                <a:ea typeface="Nanum Gothic"/>
                <a:cs typeface="Nanum Gothic"/>
                <a:sym typeface="Nanum Gothic"/>
              </a:rPr>
              <a:t>가장 최신의 카드를 발급했을 당시의 credit을 남겨두고 나머지 데이터를 제거</a:t>
            </a:r>
            <a:endParaRPr sz="1400">
              <a:latin typeface="Nanum Gothic"/>
              <a:ea typeface="Nanum Gothic"/>
              <a:cs typeface="Nanum Gothic"/>
              <a:sym typeface="Nanum Gothic"/>
            </a:endParaRPr>
          </a:p>
        </p:txBody>
      </p:sp>
      <p:sp>
        <p:nvSpPr>
          <p:cNvPr id="2102" name="Google Shape;2102;gfa69ae2a65_0_22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3" name="Google Shape;2103;gfa69ae2a65_0_2216"/>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2104" name="Google Shape;2104;gfa69ae2a65_0_2216"/>
          <p:cNvSpPr txBox="1"/>
          <p:nvPr/>
        </p:nvSpPr>
        <p:spPr>
          <a:xfrm>
            <a:off x="572400" y="1224275"/>
            <a:ext cx="172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중복 데이터 처리</a:t>
            </a:r>
            <a:endParaRPr b="1" sz="1500">
              <a:latin typeface="Nanum Gothic"/>
              <a:ea typeface="Nanum Gothic"/>
              <a:cs typeface="Nanum Gothic"/>
              <a:sym typeface="Nanum Gothic"/>
            </a:endParaRPr>
          </a:p>
        </p:txBody>
      </p:sp>
      <p:grpSp>
        <p:nvGrpSpPr>
          <p:cNvPr id="2105" name="Google Shape;2105;gfa69ae2a65_0_2216"/>
          <p:cNvGrpSpPr/>
          <p:nvPr/>
        </p:nvGrpSpPr>
        <p:grpSpPr>
          <a:xfrm>
            <a:off x="6397913" y="3780588"/>
            <a:ext cx="2514000" cy="747400"/>
            <a:chOff x="6017388" y="653300"/>
            <a:chExt cx="2514000" cy="747400"/>
          </a:xfrm>
        </p:grpSpPr>
        <p:pic>
          <p:nvPicPr>
            <p:cNvPr id="2106" name="Google Shape;2106;gfa69ae2a65_0_2216"/>
            <p:cNvPicPr preferRelativeResize="0"/>
            <p:nvPr/>
          </p:nvPicPr>
          <p:blipFill>
            <a:blip r:embed="rId3">
              <a:alphaModFix/>
            </a:blip>
            <a:stretch>
              <a:fillRect/>
            </a:stretch>
          </p:blipFill>
          <p:spPr>
            <a:xfrm>
              <a:off x="7220838" y="653300"/>
              <a:ext cx="1266825" cy="723900"/>
            </a:xfrm>
            <a:prstGeom prst="rect">
              <a:avLst/>
            </a:prstGeom>
            <a:noFill/>
            <a:ln>
              <a:noFill/>
            </a:ln>
          </p:spPr>
        </p:pic>
        <p:pic>
          <p:nvPicPr>
            <p:cNvPr id="2107" name="Google Shape;2107;gfa69ae2a65_0_2216"/>
            <p:cNvPicPr preferRelativeResize="0"/>
            <p:nvPr/>
          </p:nvPicPr>
          <p:blipFill rotWithShape="1">
            <a:blip r:embed="rId4">
              <a:alphaModFix/>
            </a:blip>
            <a:srcRect b="2571" l="0" r="41965" t="57492"/>
            <a:stretch/>
          </p:blipFill>
          <p:spPr>
            <a:xfrm>
              <a:off x="6017400" y="1058350"/>
              <a:ext cx="707550" cy="342350"/>
            </a:xfrm>
            <a:prstGeom prst="rect">
              <a:avLst/>
            </a:prstGeom>
            <a:noFill/>
            <a:ln>
              <a:noFill/>
            </a:ln>
          </p:spPr>
        </p:pic>
        <p:cxnSp>
          <p:nvCxnSpPr>
            <p:cNvPr id="2108" name="Google Shape;2108;gfa69ae2a65_0_2216"/>
            <p:cNvCxnSpPr/>
            <p:nvPr/>
          </p:nvCxnSpPr>
          <p:spPr>
            <a:xfrm>
              <a:off x="6724950" y="1224275"/>
              <a:ext cx="495900" cy="10500"/>
            </a:xfrm>
            <a:prstGeom prst="straightConnector1">
              <a:avLst/>
            </a:prstGeom>
            <a:noFill/>
            <a:ln cap="flat" cmpd="sng" w="19050">
              <a:solidFill>
                <a:schemeClr val="accent4"/>
              </a:solidFill>
              <a:prstDash val="solid"/>
              <a:round/>
              <a:headEnd len="med" w="med" type="none"/>
              <a:tailEnd len="med" w="med" type="triangle"/>
            </a:ln>
          </p:spPr>
        </p:cxnSp>
        <p:sp>
          <p:nvSpPr>
            <p:cNvPr id="2109" name="Google Shape;2109;gfa69ae2a65_0_2216"/>
            <p:cNvSpPr/>
            <p:nvPr/>
          </p:nvSpPr>
          <p:spPr>
            <a:xfrm>
              <a:off x="6017388" y="653300"/>
              <a:ext cx="2514000" cy="723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0" name="Google Shape;2110;gfa69ae2a65_0_2216"/>
          <p:cNvPicPr preferRelativeResize="0"/>
          <p:nvPr/>
        </p:nvPicPr>
        <p:blipFill>
          <a:blip r:embed="rId5">
            <a:alphaModFix/>
          </a:blip>
          <a:stretch>
            <a:fillRect/>
          </a:stretch>
        </p:blipFill>
        <p:spPr>
          <a:xfrm>
            <a:off x="572400" y="3457025"/>
            <a:ext cx="5604401" cy="1394525"/>
          </a:xfrm>
          <a:prstGeom prst="rect">
            <a:avLst/>
          </a:prstGeom>
          <a:noFill/>
          <a:ln>
            <a:noFill/>
          </a:ln>
        </p:spPr>
      </p:pic>
      <p:sp>
        <p:nvSpPr>
          <p:cNvPr id="2111" name="Google Shape;2111;gfa69ae2a65_0_2216"/>
          <p:cNvSpPr/>
          <p:nvPr/>
        </p:nvSpPr>
        <p:spPr>
          <a:xfrm>
            <a:off x="855425" y="3457025"/>
            <a:ext cx="934500" cy="1421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gfa69ae2a65_0_2216"/>
          <p:cNvSpPr/>
          <p:nvPr/>
        </p:nvSpPr>
        <p:spPr>
          <a:xfrm>
            <a:off x="1198025" y="3641975"/>
            <a:ext cx="591900" cy="231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gfa69ae2a65_2_14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118" name="Google Shape;2118;gfa69ae2a65_2_142"/>
          <p:cNvGrpSpPr/>
          <p:nvPr/>
        </p:nvGrpSpPr>
        <p:grpSpPr>
          <a:xfrm>
            <a:off x="7918007" y="3704601"/>
            <a:ext cx="1057665" cy="1320515"/>
            <a:chOff x="2012475" y="393272"/>
            <a:chExt cx="4440240" cy="4609126"/>
          </a:xfrm>
        </p:grpSpPr>
        <p:sp>
          <p:nvSpPr>
            <p:cNvPr id="2119" name="Google Shape;2119;gfa69ae2a65_2_142"/>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0" name="Google Shape;2120;gfa69ae2a65_2_142"/>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1" name="Google Shape;2121;gfa69ae2a65_2_142"/>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2" name="Google Shape;2122;gfa69ae2a65_2_142"/>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3" name="Google Shape;2123;gfa69ae2a65_2_142"/>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4" name="Google Shape;2124;gfa69ae2a65_2_142"/>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5" name="Google Shape;2125;gfa69ae2a65_2_142"/>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6" name="Google Shape;2126;gfa69ae2a65_2_142"/>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7" name="Google Shape;2127;gfa69ae2a65_2_142"/>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8" name="Google Shape;2128;gfa69ae2a65_2_142"/>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9" name="Google Shape;2129;gfa69ae2a65_2_142"/>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0" name="Google Shape;2130;gfa69ae2a65_2_142"/>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1" name="Google Shape;2131;gfa69ae2a65_2_142"/>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2" name="Google Shape;2132;gfa69ae2a65_2_142"/>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3" name="Google Shape;2133;gfa69ae2a65_2_142"/>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4" name="Google Shape;2134;gfa69ae2a65_2_142"/>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5" name="Google Shape;2135;gfa69ae2a65_2_142"/>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6" name="Google Shape;2136;gfa69ae2a65_2_142"/>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7" name="Google Shape;2137;gfa69ae2a65_2_142"/>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8" name="Google Shape;2138;gfa69ae2a65_2_142"/>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9" name="Google Shape;2139;gfa69ae2a65_2_142"/>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0" name="Google Shape;2140;gfa69ae2a65_2_142"/>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1" name="Google Shape;2141;gfa69ae2a65_2_142"/>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2" name="Google Shape;2142;gfa69ae2a65_2_142"/>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3" name="Google Shape;2143;gfa69ae2a65_2_142"/>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4" name="Google Shape;2144;gfa69ae2a65_2_142"/>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5" name="Google Shape;2145;gfa69ae2a65_2_142"/>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6" name="Google Shape;2146;gfa69ae2a65_2_142"/>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7" name="Google Shape;2147;gfa69ae2a65_2_142"/>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8" name="Google Shape;2148;gfa69ae2a65_2_142"/>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9" name="Google Shape;2149;gfa69ae2a65_2_142"/>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0" name="Google Shape;2150;gfa69ae2a65_2_142"/>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1" name="Google Shape;2151;gfa69ae2a65_2_142"/>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2" name="Google Shape;2152;gfa69ae2a65_2_142"/>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3" name="Google Shape;2153;gfa69ae2a65_2_142"/>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4" name="Google Shape;2154;gfa69ae2a65_2_142"/>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5" name="Google Shape;2155;gfa69ae2a65_2_142"/>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6" name="Google Shape;2156;gfa69ae2a65_2_142"/>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7" name="Google Shape;2157;gfa69ae2a65_2_142"/>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8" name="Google Shape;2158;gfa69ae2a65_2_142"/>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9" name="Google Shape;2159;gfa69ae2a65_2_142"/>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0" name="Google Shape;2160;gfa69ae2a65_2_142"/>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1" name="Google Shape;2161;gfa69ae2a65_2_142"/>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2" name="Google Shape;2162;gfa69ae2a65_2_142"/>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3" name="Google Shape;2163;gfa69ae2a65_2_142"/>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4" name="Google Shape;2164;gfa69ae2a65_2_142"/>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5" name="Google Shape;2165;gfa69ae2a65_2_142"/>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6" name="Google Shape;2166;gfa69ae2a65_2_142"/>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7" name="Google Shape;2167;gfa69ae2a65_2_142"/>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8" name="Google Shape;2168;gfa69ae2a65_2_142"/>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9" name="Google Shape;2169;gfa69ae2a65_2_142"/>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0" name="Google Shape;2170;gfa69ae2a65_2_142"/>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1" name="Google Shape;2171;gfa69ae2a65_2_142"/>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2" name="Google Shape;2172;gfa69ae2a65_2_142"/>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3" name="Google Shape;2173;gfa69ae2a65_2_142"/>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4" name="Google Shape;2174;gfa69ae2a65_2_142"/>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5" name="Google Shape;2175;gfa69ae2a65_2_142"/>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6" name="Google Shape;2176;gfa69ae2a65_2_142"/>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7" name="Google Shape;2177;gfa69ae2a65_2_142"/>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8" name="Google Shape;2178;gfa69ae2a65_2_142"/>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9" name="Google Shape;2179;gfa69ae2a65_2_142"/>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0" name="Google Shape;2180;gfa69ae2a65_2_142"/>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1" name="Google Shape;2181;gfa69ae2a65_2_142"/>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2" name="Google Shape;2182;gfa69ae2a65_2_142"/>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3" name="Google Shape;2183;gfa69ae2a65_2_142"/>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4" name="Google Shape;2184;gfa69ae2a65_2_142"/>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5" name="Google Shape;2185;gfa69ae2a65_2_142"/>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6" name="Google Shape;2186;gfa69ae2a65_2_142"/>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7" name="Google Shape;2187;gfa69ae2a65_2_142"/>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8" name="Google Shape;2188;gfa69ae2a65_2_142"/>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9" name="Google Shape;2189;gfa69ae2a65_2_142"/>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0" name="Google Shape;2190;gfa69ae2a65_2_142"/>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1" name="Google Shape;2191;gfa69ae2a65_2_142"/>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2" name="Google Shape;2192;gfa69ae2a65_2_142"/>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3" name="Google Shape;2193;gfa69ae2a65_2_142"/>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4" name="Google Shape;2194;gfa69ae2a65_2_142"/>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5" name="Google Shape;2195;gfa69ae2a65_2_142"/>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6" name="Google Shape;2196;gfa69ae2a65_2_142"/>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7" name="Google Shape;2197;gfa69ae2a65_2_142"/>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8" name="Google Shape;2198;gfa69ae2a65_2_142"/>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9" name="Google Shape;2199;gfa69ae2a65_2_142"/>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0" name="Google Shape;2200;gfa69ae2a65_2_142"/>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1" name="Google Shape;2201;gfa69ae2a65_2_142"/>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2" name="Google Shape;2202;gfa69ae2a65_2_142"/>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3" name="Google Shape;2203;gfa69ae2a65_2_142"/>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4" name="Google Shape;2204;gfa69ae2a65_2_142"/>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5" name="Google Shape;2205;gfa69ae2a65_2_142"/>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6" name="Google Shape;2206;gfa69ae2a65_2_142"/>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7" name="Google Shape;2207;gfa69ae2a65_2_142"/>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8" name="Google Shape;2208;gfa69ae2a65_2_142"/>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9" name="Google Shape;2209;gfa69ae2a65_2_142"/>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0" name="Google Shape;2210;gfa69ae2a65_2_142"/>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1" name="Google Shape;2211;gfa69ae2a65_2_142"/>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12" name="Google Shape;2212;gfa69ae2a65_2_142"/>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2213" name="Google Shape;2213;gfa69ae2a65_2_142"/>
          <p:cNvSpPr txBox="1"/>
          <p:nvPr/>
        </p:nvSpPr>
        <p:spPr>
          <a:xfrm>
            <a:off x="392525" y="1224275"/>
            <a:ext cx="217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파생 변수 생성</a:t>
            </a:r>
            <a:endParaRPr b="1" sz="1500">
              <a:latin typeface="Nanum Gothic"/>
              <a:ea typeface="Nanum Gothic"/>
              <a:cs typeface="Nanum Gothic"/>
              <a:sym typeface="Nanum Gothic"/>
            </a:endParaRPr>
          </a:p>
        </p:txBody>
      </p:sp>
      <p:sp>
        <p:nvSpPr>
          <p:cNvPr id="2214" name="Google Shape;2214;gfa69ae2a65_2_142"/>
          <p:cNvSpPr txBox="1"/>
          <p:nvPr>
            <p:ph idx="4294967295" type="subTitle"/>
          </p:nvPr>
        </p:nvSpPr>
        <p:spPr>
          <a:xfrm>
            <a:off x="897925" y="1897900"/>
            <a:ext cx="5283000" cy="2316600"/>
          </a:xfrm>
          <a:prstGeom prst="rect">
            <a:avLst/>
          </a:prstGeom>
          <a:noFill/>
          <a:ln>
            <a:noFill/>
          </a:ln>
        </p:spPr>
        <p:txBody>
          <a:bodyPr anchorCtr="0" anchor="t" bIns="0" lIns="0" spcFirstLastPara="1" rIns="0" wrap="square" tIns="0">
            <a:spAutoFit/>
          </a:bodyPr>
          <a:lstStyle/>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a:t>
            </a:r>
            <a:r>
              <a:rPr b="1" lang="en" sz="1300">
                <a:solidFill>
                  <a:schemeClr val="accent4"/>
                </a:solidFill>
                <a:latin typeface="Nanum Gothic"/>
                <a:ea typeface="Nanum Gothic"/>
                <a:cs typeface="Nanum Gothic"/>
                <a:sym typeface="Nanum Gothic"/>
              </a:rPr>
              <a:t>Age</a:t>
            </a:r>
            <a:r>
              <a:rPr lang="en" sz="1300">
                <a:solidFill>
                  <a:schemeClr val="accent4"/>
                </a:solidFill>
                <a:latin typeface="Nanum Gothic"/>
                <a:ea typeface="Nanum Gothic"/>
                <a:cs typeface="Nanum Gothic"/>
                <a:sym typeface="Nanum Gothic"/>
              </a:rPr>
              <a:t>’: </a:t>
            </a:r>
            <a:r>
              <a:rPr lang="en" sz="1300">
                <a:latin typeface="Nanum Gothic"/>
                <a:ea typeface="Nanum Gothic"/>
                <a:cs typeface="Nanum Gothic"/>
                <a:sym typeface="Nanum Gothic"/>
              </a:rPr>
              <a:t>DAYS_BIRTH / 365			 </a:t>
            </a:r>
            <a:endParaRPr sz="1300">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a:t>
            </a:r>
            <a:r>
              <a:rPr b="1" lang="en" sz="1300">
                <a:solidFill>
                  <a:schemeClr val="accent4"/>
                </a:solidFill>
                <a:latin typeface="Nanum Gothic"/>
                <a:ea typeface="Nanum Gothic"/>
                <a:cs typeface="Nanum Gothic"/>
                <a:sym typeface="Nanum Gothic"/>
              </a:rPr>
              <a:t>career_year</a:t>
            </a:r>
            <a:r>
              <a:rPr lang="en" sz="1300">
                <a:latin typeface="Nanum Gothic"/>
                <a:ea typeface="Nanum Gothic"/>
                <a:cs typeface="Nanum Gothic"/>
                <a:sym typeface="Nanum Gothic"/>
              </a:rPr>
              <a:t>’: </a:t>
            </a:r>
            <a:r>
              <a:rPr lang="en" sz="1300">
                <a:latin typeface="Nanum Gothic"/>
                <a:ea typeface="Nanum Gothic"/>
                <a:cs typeface="Nanum Gothic"/>
                <a:sym typeface="Nanum Gothic"/>
              </a:rPr>
              <a:t>DAYS_EMPLOYED / 365		</a:t>
            </a:r>
            <a:endParaRPr sz="1300">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a:t>
            </a:r>
            <a:r>
              <a:rPr b="1" lang="en" sz="1300">
                <a:solidFill>
                  <a:schemeClr val="accent4"/>
                </a:solidFill>
                <a:latin typeface="Nanum Gothic"/>
                <a:ea typeface="Nanum Gothic"/>
                <a:cs typeface="Nanum Gothic"/>
                <a:sym typeface="Nanum Gothic"/>
              </a:rPr>
              <a:t>career_start_age</a:t>
            </a:r>
            <a:r>
              <a:rPr lang="en" sz="1300">
                <a:latin typeface="Nanum Gothic"/>
                <a:ea typeface="Nanum Gothic"/>
                <a:cs typeface="Nanum Gothic"/>
                <a:sym typeface="Nanum Gothic"/>
              </a:rPr>
              <a:t>’ : </a:t>
            </a:r>
            <a:r>
              <a:rPr lang="en" sz="1300">
                <a:latin typeface="Nanum Gothic"/>
                <a:ea typeface="Nanum Gothic"/>
                <a:cs typeface="Nanum Gothic"/>
                <a:sym typeface="Nanum Gothic"/>
              </a:rPr>
              <a:t>Age - career_year  				</a:t>
            </a:r>
            <a:endParaRPr sz="1300">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a:t>
            </a:r>
            <a:r>
              <a:rPr b="1" lang="en" sz="1300">
                <a:solidFill>
                  <a:schemeClr val="accent4"/>
                </a:solidFill>
                <a:latin typeface="Nanum Gothic"/>
                <a:ea typeface="Nanum Gothic"/>
                <a:cs typeface="Nanum Gothic"/>
                <a:sym typeface="Nanum Gothic"/>
              </a:rPr>
              <a:t>Ability</a:t>
            </a:r>
            <a:r>
              <a:rPr lang="en" sz="1300">
                <a:latin typeface="Nanum Gothic"/>
                <a:ea typeface="Nanum Gothic"/>
                <a:cs typeface="Nanum Gothic"/>
                <a:sym typeface="Nanum Gothic"/>
              </a:rPr>
              <a:t>’: </a:t>
            </a:r>
            <a:r>
              <a:rPr lang="en" sz="1300">
                <a:latin typeface="Nanum Gothic"/>
                <a:ea typeface="Nanum Gothic"/>
                <a:cs typeface="Nanum Gothic"/>
                <a:sym typeface="Nanum Gothic"/>
              </a:rPr>
              <a:t>Income_total / (DAYS_BIRTH + DAYS_EMPLOYED)   </a:t>
            </a:r>
            <a:endParaRPr sz="1300">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b="1" lang="en" sz="1300">
                <a:solidFill>
                  <a:schemeClr val="accent4"/>
                </a:solidFill>
                <a:latin typeface="Nanum Gothic"/>
                <a:ea typeface="Nanum Gothic"/>
                <a:cs typeface="Nanum Gothic"/>
                <a:sym typeface="Nanum Gothic"/>
              </a:rPr>
              <a:t>‘A</a:t>
            </a:r>
            <a:r>
              <a:rPr b="1" lang="en" sz="1300">
                <a:solidFill>
                  <a:schemeClr val="accent4"/>
                </a:solidFill>
                <a:latin typeface="Nanum Gothic"/>
                <a:ea typeface="Nanum Gothic"/>
                <a:cs typeface="Nanum Gothic"/>
                <a:sym typeface="Nanum Gothic"/>
              </a:rPr>
              <a:t>bility2</a:t>
            </a:r>
            <a:r>
              <a:rPr lang="en" sz="1300">
                <a:latin typeface="Nanum Gothic"/>
                <a:ea typeface="Nanum Gothic"/>
                <a:cs typeface="Nanum Gothic"/>
                <a:sym typeface="Nanum Gothic"/>
              </a:rPr>
              <a:t>’ : </a:t>
            </a:r>
            <a:r>
              <a:rPr lang="en" sz="1300">
                <a:latin typeface="Nanum Gothic"/>
                <a:ea typeface="Nanum Gothic"/>
                <a:cs typeface="Nanum Gothic"/>
                <a:sym typeface="Nanum Gothic"/>
              </a:rPr>
              <a:t>Income_total / DAYS_EMPLOYED 			</a:t>
            </a:r>
            <a:endParaRPr sz="1300">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a:t>
            </a:r>
            <a:r>
              <a:rPr b="1" lang="en" sz="1300">
                <a:solidFill>
                  <a:schemeClr val="accent4"/>
                </a:solidFill>
                <a:latin typeface="Nanum Gothic"/>
                <a:ea typeface="Nanum Gothic"/>
                <a:cs typeface="Nanum Gothic"/>
                <a:sym typeface="Nanum Gothic"/>
              </a:rPr>
              <a:t>Card_count</a:t>
            </a:r>
            <a:r>
              <a:rPr lang="en" sz="1300">
                <a:solidFill>
                  <a:schemeClr val="accent4"/>
                </a:solidFill>
                <a:latin typeface="Nanum Gothic"/>
                <a:ea typeface="Nanum Gothic"/>
                <a:cs typeface="Nanum Gothic"/>
                <a:sym typeface="Nanum Gothic"/>
              </a:rPr>
              <a:t>’: </a:t>
            </a:r>
            <a:r>
              <a:rPr lang="en" sz="1300">
                <a:latin typeface="Nanum Gothic"/>
                <a:ea typeface="Nanum Gothic"/>
                <a:cs typeface="Nanum Gothic"/>
                <a:sym typeface="Nanum Gothic"/>
              </a:rPr>
              <a:t>한 사람이 생성한 카드의 개수  		</a:t>
            </a:r>
            <a:endParaRPr sz="1300">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a:t>
            </a:r>
            <a:r>
              <a:rPr b="1" lang="en" sz="1300">
                <a:solidFill>
                  <a:schemeClr val="accent4"/>
                </a:solidFill>
                <a:latin typeface="Nanum Gothic"/>
                <a:ea typeface="Nanum Gothic"/>
                <a:cs typeface="Nanum Gothic"/>
                <a:sym typeface="Nanum Gothic"/>
              </a:rPr>
              <a:t>credit_change_count</a:t>
            </a:r>
            <a:r>
              <a:rPr lang="en" sz="1300">
                <a:latin typeface="Nanum Gothic"/>
                <a:ea typeface="Nanum Gothic"/>
                <a:cs typeface="Nanum Gothic"/>
                <a:sym typeface="Nanum Gothic"/>
              </a:rPr>
              <a:t>’ :</a:t>
            </a:r>
            <a:r>
              <a:rPr lang="en" sz="1300">
                <a:latin typeface="Nanum Gothic"/>
                <a:ea typeface="Nanum Gothic"/>
                <a:cs typeface="Nanum Gothic"/>
                <a:sym typeface="Nanum Gothic"/>
              </a:rPr>
              <a:t>한 사람의 신용도 변화 횟수 		</a:t>
            </a:r>
            <a:endParaRPr sz="1300">
              <a:latin typeface="Nanum Gothic"/>
              <a:ea typeface="Nanum Gothic"/>
              <a:cs typeface="Nanum Gothic"/>
              <a:sym typeface="Nanum Gothic"/>
            </a:endParaRPr>
          </a:p>
          <a:p>
            <a:pPr indent="-317500" lvl="0" marL="457200" rtl="0" algn="l">
              <a:lnSpc>
                <a:spcPct val="150000"/>
              </a:lnSpc>
              <a:spcBef>
                <a:spcPts val="0"/>
              </a:spcBef>
              <a:spcAft>
                <a:spcPts val="0"/>
              </a:spcAft>
              <a:buSzPts val="1400"/>
              <a:buFont typeface="Nanum Gothic"/>
              <a:buChar char="▸"/>
            </a:pPr>
            <a:r>
              <a:rPr lang="en" sz="1300">
                <a:latin typeface="Nanum Gothic"/>
                <a:ea typeface="Nanum Gothic"/>
                <a:cs typeface="Nanum Gothic"/>
                <a:sym typeface="Nanum Gothic"/>
              </a:rPr>
              <a:t> ‘</a:t>
            </a:r>
            <a:r>
              <a:rPr b="1" lang="en" sz="1300">
                <a:solidFill>
                  <a:schemeClr val="accent4"/>
                </a:solidFill>
                <a:latin typeface="Nanum Gothic"/>
                <a:ea typeface="Nanum Gothic"/>
                <a:cs typeface="Nanum Gothic"/>
                <a:sym typeface="Nanum Gothic"/>
              </a:rPr>
              <a:t>Chi-fam</a:t>
            </a:r>
            <a:r>
              <a:rPr lang="en" sz="1300">
                <a:latin typeface="Nanum Gothic"/>
                <a:ea typeface="Nanum Gothic"/>
                <a:cs typeface="Nanum Gothic"/>
                <a:sym typeface="Nanum Gothic"/>
              </a:rPr>
              <a:t>’: </a:t>
            </a:r>
            <a:r>
              <a:rPr lang="en" sz="1300">
                <a:latin typeface="Nanum Gothic"/>
                <a:ea typeface="Nanum Gothic"/>
                <a:cs typeface="Nanum Gothic"/>
                <a:sym typeface="Nanum Gothic"/>
              </a:rPr>
              <a:t>Child_num - family_size	</a:t>
            </a:r>
            <a:r>
              <a:rPr lang="en" sz="1400">
                <a:latin typeface="Nanum Gothic"/>
                <a:ea typeface="Nanum Gothic"/>
                <a:cs typeface="Nanum Gothic"/>
                <a:sym typeface="Nanum Gothic"/>
              </a:rPr>
              <a:t>	</a:t>
            </a:r>
            <a:endParaRPr sz="1400">
              <a:latin typeface="Nanum Gothic"/>
              <a:ea typeface="Nanum Gothic"/>
              <a:cs typeface="Nanum Gothic"/>
              <a:sym typeface="Nanum Gothic"/>
            </a:endParaRPr>
          </a:p>
        </p:txBody>
      </p:sp>
      <p:grpSp>
        <p:nvGrpSpPr>
          <p:cNvPr id="2215" name="Google Shape;2215;gfa69ae2a65_2_142"/>
          <p:cNvGrpSpPr/>
          <p:nvPr/>
        </p:nvGrpSpPr>
        <p:grpSpPr>
          <a:xfrm>
            <a:off x="6093403" y="1768845"/>
            <a:ext cx="2336386" cy="2574718"/>
            <a:chOff x="5428725" y="390525"/>
            <a:chExt cx="3747813" cy="4362450"/>
          </a:xfrm>
        </p:grpSpPr>
        <p:pic>
          <p:nvPicPr>
            <p:cNvPr id="2216" name="Google Shape;2216;gfa69ae2a65_2_142"/>
            <p:cNvPicPr preferRelativeResize="0"/>
            <p:nvPr/>
          </p:nvPicPr>
          <p:blipFill>
            <a:blip r:embed="rId3">
              <a:alphaModFix/>
            </a:blip>
            <a:stretch>
              <a:fillRect/>
            </a:stretch>
          </p:blipFill>
          <p:spPr>
            <a:xfrm>
              <a:off x="5428725" y="395275"/>
              <a:ext cx="2055475" cy="4352925"/>
            </a:xfrm>
            <a:prstGeom prst="rect">
              <a:avLst/>
            </a:prstGeom>
            <a:noFill/>
            <a:ln>
              <a:noFill/>
            </a:ln>
          </p:spPr>
        </p:pic>
        <p:pic>
          <p:nvPicPr>
            <p:cNvPr id="2217" name="Google Shape;2217;gfa69ae2a65_2_142"/>
            <p:cNvPicPr preferRelativeResize="0"/>
            <p:nvPr/>
          </p:nvPicPr>
          <p:blipFill>
            <a:blip r:embed="rId4">
              <a:alphaModFix/>
            </a:blip>
            <a:stretch>
              <a:fillRect/>
            </a:stretch>
          </p:blipFill>
          <p:spPr>
            <a:xfrm>
              <a:off x="7484200" y="390525"/>
              <a:ext cx="520775" cy="4310950"/>
            </a:xfrm>
            <a:prstGeom prst="rect">
              <a:avLst/>
            </a:prstGeom>
            <a:noFill/>
            <a:ln>
              <a:noFill/>
            </a:ln>
          </p:spPr>
        </p:pic>
        <p:pic>
          <p:nvPicPr>
            <p:cNvPr id="2218" name="Google Shape;2218;gfa69ae2a65_2_142"/>
            <p:cNvPicPr preferRelativeResize="0"/>
            <p:nvPr/>
          </p:nvPicPr>
          <p:blipFill>
            <a:blip r:embed="rId5">
              <a:alphaModFix/>
            </a:blip>
            <a:stretch>
              <a:fillRect/>
            </a:stretch>
          </p:blipFill>
          <p:spPr>
            <a:xfrm>
              <a:off x="8004963" y="390525"/>
              <a:ext cx="1171575" cy="43624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
          <p:cNvSpPr txBox="1"/>
          <p:nvPr>
            <p:ph type="title"/>
          </p:nvPr>
        </p:nvSpPr>
        <p:spPr>
          <a:xfrm>
            <a:off x="457200" y="605600"/>
            <a:ext cx="2706300" cy="620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b="1" lang="en">
                <a:latin typeface="Nanum Gothic"/>
                <a:ea typeface="Nanum Gothic"/>
                <a:cs typeface="Nanum Gothic"/>
                <a:sym typeface="Nanum Gothic"/>
              </a:rPr>
              <a:t>Contents</a:t>
            </a:r>
            <a:endParaRPr b="1">
              <a:latin typeface="Nanum Gothic"/>
              <a:ea typeface="Nanum Gothic"/>
              <a:cs typeface="Nanum Gothic"/>
              <a:sym typeface="Nanum Gothic"/>
            </a:endParaRPr>
          </a:p>
        </p:txBody>
      </p:sp>
      <p:sp>
        <p:nvSpPr>
          <p:cNvPr id="353" name="Google Shape;353;p2"/>
          <p:cNvSpPr txBox="1"/>
          <p:nvPr>
            <p:ph idx="1" type="body"/>
          </p:nvPr>
        </p:nvSpPr>
        <p:spPr>
          <a:xfrm>
            <a:off x="923200" y="1603825"/>
            <a:ext cx="4457100" cy="2979000"/>
          </a:xfrm>
          <a:prstGeom prst="rect">
            <a:avLst/>
          </a:prstGeom>
          <a:noFill/>
          <a:ln>
            <a:noFill/>
          </a:ln>
        </p:spPr>
        <p:txBody>
          <a:bodyPr anchorCtr="0" anchor="t" bIns="0" lIns="0" spcFirstLastPara="1" rIns="0" wrap="square" tIns="0">
            <a:spAutoFit/>
          </a:bodyPr>
          <a:lstStyle/>
          <a:p>
            <a:pPr indent="-355600" lvl="0" marL="457200" rtl="0" algn="l">
              <a:lnSpc>
                <a:spcPct val="200000"/>
              </a:lnSpc>
              <a:spcBef>
                <a:spcPts val="0"/>
              </a:spcBef>
              <a:spcAft>
                <a:spcPts val="0"/>
              </a:spcAft>
              <a:buSzPts val="2000"/>
              <a:buFont typeface="NanumGothic ExtraBold"/>
              <a:buAutoNum type="arabicPeriod"/>
            </a:pPr>
            <a:r>
              <a:rPr lang="en" sz="2000">
                <a:latin typeface="NanumGothic ExtraBold"/>
                <a:ea typeface="NanumGothic ExtraBold"/>
                <a:cs typeface="NanumGothic ExtraBold"/>
                <a:sym typeface="NanumGothic ExtraBold"/>
              </a:rPr>
              <a:t>프로젝트 개요</a:t>
            </a:r>
            <a:endParaRPr sz="2000">
              <a:latin typeface="NanumGothic ExtraBold"/>
              <a:ea typeface="NanumGothic ExtraBold"/>
              <a:cs typeface="NanumGothic ExtraBold"/>
              <a:sym typeface="NanumGothic ExtraBold"/>
            </a:endParaRPr>
          </a:p>
          <a:p>
            <a:pPr indent="-355600" lvl="0" marL="457200" rtl="0" algn="l">
              <a:lnSpc>
                <a:spcPct val="200000"/>
              </a:lnSpc>
              <a:spcBef>
                <a:spcPts val="0"/>
              </a:spcBef>
              <a:spcAft>
                <a:spcPts val="0"/>
              </a:spcAft>
              <a:buSzPts val="2000"/>
              <a:buFont typeface="NanumGothic ExtraBold"/>
              <a:buAutoNum type="arabicPeriod"/>
            </a:pPr>
            <a:r>
              <a:rPr lang="en" sz="2000">
                <a:latin typeface="NanumGothic ExtraBold"/>
                <a:ea typeface="NanumGothic ExtraBold"/>
                <a:cs typeface="NanumGothic ExtraBold"/>
                <a:sym typeface="NanumGothic ExtraBold"/>
              </a:rPr>
              <a:t>프로젝트 팀 구성 및 역할</a:t>
            </a:r>
            <a:endParaRPr sz="2000">
              <a:latin typeface="NanumGothic ExtraBold"/>
              <a:ea typeface="NanumGothic ExtraBold"/>
              <a:cs typeface="NanumGothic ExtraBold"/>
              <a:sym typeface="NanumGothic ExtraBold"/>
            </a:endParaRPr>
          </a:p>
          <a:p>
            <a:pPr indent="-355600" lvl="0" marL="457200" rtl="0" algn="l">
              <a:lnSpc>
                <a:spcPct val="150000"/>
              </a:lnSpc>
              <a:spcBef>
                <a:spcPts val="0"/>
              </a:spcBef>
              <a:spcAft>
                <a:spcPts val="0"/>
              </a:spcAft>
              <a:buSzPts val="2000"/>
              <a:buFont typeface="NanumGothic ExtraBold"/>
              <a:buAutoNum type="arabicPeriod"/>
            </a:pPr>
            <a:r>
              <a:rPr lang="en" sz="2000">
                <a:latin typeface="NanumGothic ExtraBold"/>
                <a:ea typeface="NanumGothic ExtraBold"/>
                <a:cs typeface="NanumGothic ExtraBold"/>
                <a:sym typeface="NanumGothic ExtraBold"/>
              </a:rPr>
              <a:t>프로젝트 수행 절차 및 결과</a:t>
            </a:r>
            <a:endParaRPr sz="2000">
              <a:latin typeface="NanumGothic ExtraBold"/>
              <a:ea typeface="NanumGothic ExtraBold"/>
              <a:cs typeface="NanumGothic ExtraBold"/>
              <a:sym typeface="NanumGothic ExtraBold"/>
            </a:endParaRPr>
          </a:p>
          <a:p>
            <a:pPr indent="-330200" lvl="0" marL="914400" rtl="0" algn="l">
              <a:lnSpc>
                <a:spcPct val="115000"/>
              </a:lnSpc>
              <a:spcBef>
                <a:spcPts val="0"/>
              </a:spcBef>
              <a:spcAft>
                <a:spcPts val="0"/>
              </a:spcAft>
              <a:buSzPts val="1600"/>
              <a:buFont typeface="Nanum Gothic"/>
              <a:buChar char="▸"/>
            </a:pPr>
            <a:r>
              <a:rPr lang="en" sz="1600">
                <a:latin typeface="Nanum Gothic"/>
                <a:ea typeface="Nanum Gothic"/>
                <a:cs typeface="Nanum Gothic"/>
                <a:sym typeface="Nanum Gothic"/>
              </a:rPr>
              <a:t>EDA</a:t>
            </a:r>
            <a:endParaRPr sz="1600">
              <a:latin typeface="Nanum Gothic"/>
              <a:ea typeface="Nanum Gothic"/>
              <a:cs typeface="Nanum Gothic"/>
              <a:sym typeface="Nanum Gothic"/>
            </a:endParaRPr>
          </a:p>
          <a:p>
            <a:pPr indent="-330200" lvl="0" marL="914400" rtl="0" algn="l">
              <a:lnSpc>
                <a:spcPct val="115000"/>
              </a:lnSpc>
              <a:spcBef>
                <a:spcPts val="0"/>
              </a:spcBef>
              <a:spcAft>
                <a:spcPts val="0"/>
              </a:spcAft>
              <a:buSzPts val="1600"/>
              <a:buFont typeface="Nanum Gothic"/>
              <a:buChar char="▸"/>
            </a:pPr>
            <a:r>
              <a:rPr lang="en" sz="1600">
                <a:latin typeface="Nanum Gothic"/>
                <a:ea typeface="Nanum Gothic"/>
                <a:cs typeface="Nanum Gothic"/>
                <a:sym typeface="Nanum Gothic"/>
              </a:rPr>
              <a:t>Data Preprocessing</a:t>
            </a:r>
            <a:endParaRPr sz="1600">
              <a:latin typeface="Nanum Gothic"/>
              <a:ea typeface="Nanum Gothic"/>
              <a:cs typeface="Nanum Gothic"/>
              <a:sym typeface="Nanum Gothic"/>
            </a:endParaRPr>
          </a:p>
          <a:p>
            <a:pPr indent="-330200" lvl="0" marL="914400" rtl="0" algn="l">
              <a:lnSpc>
                <a:spcPct val="115000"/>
              </a:lnSpc>
              <a:spcBef>
                <a:spcPts val="0"/>
              </a:spcBef>
              <a:spcAft>
                <a:spcPts val="0"/>
              </a:spcAft>
              <a:buSzPts val="1600"/>
              <a:buFont typeface="Nanum Gothic"/>
              <a:buChar char="▸"/>
            </a:pPr>
            <a:r>
              <a:rPr lang="en" sz="1600">
                <a:latin typeface="Nanum Gothic"/>
                <a:ea typeface="Nanum Gothic"/>
                <a:cs typeface="Nanum Gothic"/>
                <a:sym typeface="Nanum Gothic"/>
              </a:rPr>
              <a:t>Modeling</a:t>
            </a:r>
            <a:endParaRPr sz="1600">
              <a:latin typeface="Nanum Gothic"/>
              <a:ea typeface="Nanum Gothic"/>
              <a:cs typeface="Nanum Gothic"/>
              <a:sym typeface="Nanum Gothic"/>
            </a:endParaRPr>
          </a:p>
          <a:p>
            <a:pPr indent="-355600" lvl="0" marL="457200" rtl="0" algn="l">
              <a:lnSpc>
                <a:spcPct val="200000"/>
              </a:lnSpc>
              <a:spcBef>
                <a:spcPts val="1000"/>
              </a:spcBef>
              <a:spcAft>
                <a:spcPts val="0"/>
              </a:spcAft>
              <a:buSzPts val="2000"/>
              <a:buFont typeface="NanumGothic ExtraBold"/>
              <a:buAutoNum type="arabicPeriod"/>
            </a:pPr>
            <a:r>
              <a:rPr lang="en" sz="2000">
                <a:latin typeface="NanumGothic ExtraBold"/>
                <a:ea typeface="NanumGothic ExtraBold"/>
                <a:cs typeface="NanumGothic ExtraBold"/>
                <a:sym typeface="NanumGothic ExtraBold"/>
              </a:rPr>
              <a:t>프로젝트 결론 및 한계점</a:t>
            </a:r>
            <a:endParaRPr sz="2000">
              <a:latin typeface="NanumGothic ExtraBold"/>
              <a:ea typeface="NanumGothic ExtraBold"/>
              <a:cs typeface="NanumGothic ExtraBold"/>
              <a:sym typeface="NanumGothic ExtraBold"/>
            </a:endParaRPr>
          </a:p>
        </p:txBody>
      </p:sp>
      <p:sp>
        <p:nvSpPr>
          <p:cNvPr id="354" name="Google Shape;354;p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355" name="Google Shape;355;p2"/>
          <p:cNvGrpSpPr/>
          <p:nvPr/>
        </p:nvGrpSpPr>
        <p:grpSpPr>
          <a:xfrm>
            <a:off x="6056647" y="380988"/>
            <a:ext cx="2706356" cy="1604434"/>
            <a:chOff x="6986665" y="3298709"/>
            <a:chExt cx="1817809" cy="1077669"/>
          </a:xfrm>
        </p:grpSpPr>
        <p:sp>
          <p:nvSpPr>
            <p:cNvPr id="356" name="Google Shape;356;p2"/>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2"/>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2"/>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gfa69ae2a65_5_113"/>
          <p:cNvSpPr txBox="1"/>
          <p:nvPr>
            <p:ph idx="12" type="sldNum"/>
          </p:nvPr>
        </p:nvSpPr>
        <p:spPr>
          <a:xfrm>
            <a:off x="8535800" y="4575413"/>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2224" name="Google Shape;2224;gfa69ae2a65_5_113"/>
          <p:cNvSpPr txBox="1"/>
          <p:nvPr>
            <p:ph type="title"/>
          </p:nvPr>
        </p:nvSpPr>
        <p:spPr>
          <a:xfrm>
            <a:off x="457200" y="653300"/>
            <a:ext cx="38991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Data Preprocessing</a:t>
            </a:r>
            <a:endParaRPr b="1" sz="3000">
              <a:latin typeface="Nanum Gothic"/>
              <a:ea typeface="Nanum Gothic"/>
              <a:cs typeface="Nanum Gothic"/>
              <a:sym typeface="Nanum Gothic"/>
            </a:endParaRPr>
          </a:p>
        </p:txBody>
      </p:sp>
      <p:sp>
        <p:nvSpPr>
          <p:cNvPr id="2225" name="Google Shape;2225;gfa69ae2a65_5_113"/>
          <p:cNvSpPr txBox="1"/>
          <p:nvPr/>
        </p:nvSpPr>
        <p:spPr>
          <a:xfrm>
            <a:off x="572400" y="1224275"/>
            <a:ext cx="122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이상치 처리</a:t>
            </a:r>
            <a:endParaRPr b="1" sz="1500">
              <a:latin typeface="Nanum Gothic"/>
              <a:ea typeface="Nanum Gothic"/>
              <a:cs typeface="Nanum Gothic"/>
              <a:sym typeface="Nanum Gothic"/>
            </a:endParaRPr>
          </a:p>
        </p:txBody>
      </p:sp>
      <p:sp>
        <p:nvSpPr>
          <p:cNvPr id="2226" name="Google Shape;2226;gfa69ae2a65_5_113"/>
          <p:cNvSpPr txBox="1"/>
          <p:nvPr>
            <p:ph idx="4294967295" type="subTitle"/>
          </p:nvPr>
        </p:nvSpPr>
        <p:spPr>
          <a:xfrm>
            <a:off x="784325" y="1639775"/>
            <a:ext cx="7864800" cy="1874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latin typeface="Nanum Gothic"/>
                <a:ea typeface="Nanum Gothic"/>
                <a:cs typeface="Nanum Gothic"/>
                <a:sym typeface="Nanum Gothic"/>
              </a:rPr>
              <a:t>‘income_type’ 변수값이 ‘Pensioner’인 행의 ‘DAYS_EMPLOYED’ 변수값이 </a:t>
            </a:r>
            <a:endParaRPr sz="1400">
              <a:latin typeface="Nanum Gothic"/>
              <a:ea typeface="Nanum Gothic"/>
              <a:cs typeface="Nanum Gothic"/>
              <a:sym typeface="Nanum Gothic"/>
            </a:endParaRPr>
          </a:p>
          <a:p>
            <a:pPr indent="0" lvl="0" marL="0" rtl="0" algn="l">
              <a:spcBef>
                <a:spcPts val="0"/>
              </a:spcBef>
              <a:spcAft>
                <a:spcPts val="0"/>
              </a:spcAft>
              <a:buNone/>
            </a:pPr>
            <a:r>
              <a:rPr lang="en" sz="1400">
                <a:latin typeface="Nanum Gothic"/>
                <a:ea typeface="Nanum Gothic"/>
                <a:cs typeface="Nanum Gothic"/>
                <a:sym typeface="Nanum Gothic"/>
              </a:rPr>
              <a:t>대부분 이상치(365243일)로 설정되어 있음</a:t>
            </a:r>
            <a:endParaRPr sz="1400">
              <a:latin typeface="Nanum Gothic"/>
              <a:ea typeface="Nanum Gothic"/>
              <a:cs typeface="Nanum Gothic"/>
              <a:sym typeface="Nanum Gothic"/>
            </a:endParaRPr>
          </a:p>
          <a:p>
            <a:pPr indent="0" lvl="0" marL="0" rtl="0" algn="l">
              <a:spcBef>
                <a:spcPts val="0"/>
              </a:spcBef>
              <a:spcAft>
                <a:spcPts val="0"/>
              </a:spcAft>
              <a:buNone/>
            </a:pPr>
            <a:r>
              <a:rPr lang="en" sz="1400">
                <a:latin typeface="Nanum Gothic"/>
                <a:ea typeface="Nanum Gothic"/>
                <a:cs typeface="Nanum Gothic"/>
                <a:sym typeface="Nanum Gothic"/>
              </a:rPr>
              <a:t>=&gt; 이 이상치를 ‘Pensioner’가 아닌 사람들의 중앙값으로 대체</a:t>
            </a:r>
            <a:endParaRPr sz="1400">
              <a:latin typeface="Nanum Gothic"/>
              <a:ea typeface="Nanum Gothic"/>
              <a:cs typeface="Nanum Gothic"/>
              <a:sym typeface="Nanum Gothic"/>
            </a:endParaRPr>
          </a:p>
          <a:p>
            <a:pPr indent="0" lvl="0" marL="0" rtl="0" algn="l">
              <a:spcBef>
                <a:spcPts val="0"/>
              </a:spcBef>
              <a:spcAft>
                <a:spcPts val="0"/>
              </a:spcAft>
              <a:buNone/>
            </a:pPr>
            <a:r>
              <a:t/>
            </a:r>
            <a:endParaRPr sz="1400">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en" sz="1400">
                <a:latin typeface="Nanum Gothic"/>
                <a:ea typeface="Nanum Gothic"/>
                <a:cs typeface="Nanum Gothic"/>
                <a:sym typeface="Nanum Gothic"/>
              </a:rPr>
              <a:t>(‘Pensioner’의 ‘Age’의 중앙값) - (‘Pensioner’가 아닌 사람들 ‘career_start_age’의 중앙값)을 </a:t>
            </a:r>
            <a:endParaRPr sz="1400">
              <a:latin typeface="Nanum Gothic"/>
              <a:ea typeface="Nanum Gothic"/>
              <a:cs typeface="Nanum Gothic"/>
              <a:sym typeface="Nanum Gothic"/>
            </a:endParaRPr>
          </a:p>
          <a:p>
            <a:pPr indent="0" lvl="0" marL="457200" rtl="0" algn="l">
              <a:spcBef>
                <a:spcPts val="0"/>
              </a:spcBef>
              <a:spcAft>
                <a:spcPts val="0"/>
              </a:spcAft>
              <a:buNone/>
            </a:pPr>
            <a:r>
              <a:rPr lang="en" sz="1400">
                <a:latin typeface="Nanum Gothic"/>
                <a:ea typeface="Nanum Gothic"/>
                <a:cs typeface="Nanum Gothic"/>
                <a:sym typeface="Nanum Gothic"/>
              </a:rPr>
              <a:t>‘Pensioner’의 ‘career_year’로 대체</a:t>
            </a:r>
            <a:endParaRPr sz="1400">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eriod"/>
            </a:pPr>
            <a:r>
              <a:rPr lang="en" sz="1400">
                <a:latin typeface="Nanum Gothic"/>
                <a:ea typeface="Nanum Gothic"/>
                <a:cs typeface="Nanum Gothic"/>
                <a:sym typeface="Nanum Gothic"/>
              </a:rPr>
              <a:t>새롭게 생성된 ‘Pensioner’의 ‘career_year’에 맞게 그들의 ‘career_start_year’와 ‘DAYS_EMPLOYED’ 변수를 역으로 계산하여 변환  </a:t>
            </a:r>
            <a:endParaRPr sz="1400">
              <a:latin typeface="Nanum Gothic"/>
              <a:ea typeface="Nanum Gothic"/>
              <a:cs typeface="Nanum Gothic"/>
              <a:sym typeface="Nanum Gothic"/>
            </a:endParaRPr>
          </a:p>
        </p:txBody>
      </p:sp>
      <p:sp>
        <p:nvSpPr>
          <p:cNvPr id="2227" name="Google Shape;2227;gfa69ae2a65_5_113"/>
          <p:cNvSpPr txBox="1"/>
          <p:nvPr/>
        </p:nvSpPr>
        <p:spPr>
          <a:xfrm>
            <a:off x="645650" y="4032350"/>
            <a:ext cx="3402000" cy="523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accent1"/>
              </a:buClr>
              <a:buSzPts val="1100"/>
              <a:buFont typeface="Nanum Gothic"/>
              <a:buChar char="▸"/>
            </a:pPr>
            <a:r>
              <a:rPr lang="en" sz="1100">
                <a:solidFill>
                  <a:schemeClr val="dk1"/>
                </a:solidFill>
                <a:latin typeface="Nanum Gothic"/>
                <a:ea typeface="Nanum Gothic"/>
                <a:cs typeface="Nanum Gothic"/>
                <a:sym typeface="Nanum Gothic"/>
              </a:rPr>
              <a:t>‘</a:t>
            </a:r>
            <a:r>
              <a:rPr b="1" lang="en" sz="1100">
                <a:solidFill>
                  <a:schemeClr val="accent4"/>
                </a:solidFill>
                <a:latin typeface="Nanum Gothic"/>
                <a:ea typeface="Nanum Gothic"/>
                <a:cs typeface="Nanum Gothic"/>
                <a:sym typeface="Nanum Gothic"/>
              </a:rPr>
              <a:t>career_year</a:t>
            </a:r>
            <a:r>
              <a:rPr lang="en" sz="1100">
                <a:solidFill>
                  <a:schemeClr val="dk1"/>
                </a:solidFill>
                <a:latin typeface="Nanum Gothic"/>
                <a:ea typeface="Nanum Gothic"/>
                <a:cs typeface="Nanum Gothic"/>
                <a:sym typeface="Nanum Gothic"/>
              </a:rPr>
              <a:t>’: DAYS_EMPLOYED / 365</a:t>
            </a:r>
            <a:endParaRPr sz="1100">
              <a:solidFill>
                <a:schemeClr val="dk1"/>
              </a:solidFill>
              <a:latin typeface="Nanum Gothic"/>
              <a:ea typeface="Nanum Gothic"/>
              <a:cs typeface="Nanum Gothic"/>
              <a:sym typeface="Nanum Gothic"/>
            </a:endParaRPr>
          </a:p>
          <a:p>
            <a:pPr indent="-298450" lvl="0" marL="457200" rtl="0" algn="l">
              <a:lnSpc>
                <a:spcPct val="100000"/>
              </a:lnSpc>
              <a:spcBef>
                <a:spcPts val="0"/>
              </a:spcBef>
              <a:spcAft>
                <a:spcPts val="0"/>
              </a:spcAft>
              <a:buClr>
                <a:schemeClr val="accent1"/>
              </a:buClr>
              <a:buSzPts val="1100"/>
              <a:buFont typeface="Nanum Gothic"/>
              <a:buChar char="▸"/>
            </a:pPr>
            <a:r>
              <a:rPr lang="en" sz="1100">
                <a:solidFill>
                  <a:schemeClr val="dk1"/>
                </a:solidFill>
                <a:latin typeface="Nanum Gothic"/>
                <a:ea typeface="Nanum Gothic"/>
                <a:cs typeface="Nanum Gothic"/>
                <a:sym typeface="Nanum Gothic"/>
              </a:rPr>
              <a:t>‘</a:t>
            </a:r>
            <a:r>
              <a:rPr b="1" lang="en" sz="1100">
                <a:solidFill>
                  <a:schemeClr val="accent4"/>
                </a:solidFill>
                <a:latin typeface="Nanum Gothic"/>
                <a:ea typeface="Nanum Gothic"/>
                <a:cs typeface="Nanum Gothic"/>
                <a:sym typeface="Nanum Gothic"/>
              </a:rPr>
              <a:t>career_start_age</a:t>
            </a:r>
            <a:r>
              <a:rPr lang="en" sz="1100">
                <a:solidFill>
                  <a:schemeClr val="dk1"/>
                </a:solidFill>
                <a:latin typeface="Nanum Gothic"/>
                <a:ea typeface="Nanum Gothic"/>
                <a:cs typeface="Nanum Gothic"/>
                <a:sym typeface="Nanum Gothic"/>
              </a:rPr>
              <a:t>’ : Age - career_year </a:t>
            </a:r>
            <a:endParaRPr sz="1100"/>
          </a:p>
        </p:txBody>
      </p:sp>
      <p:grpSp>
        <p:nvGrpSpPr>
          <p:cNvPr id="2228" name="Google Shape;2228;gfa69ae2a65_5_113"/>
          <p:cNvGrpSpPr/>
          <p:nvPr/>
        </p:nvGrpSpPr>
        <p:grpSpPr>
          <a:xfrm>
            <a:off x="5106175" y="3316388"/>
            <a:ext cx="1057800" cy="811200"/>
            <a:chOff x="4043100" y="3560050"/>
            <a:chExt cx="1057800" cy="811200"/>
          </a:xfrm>
        </p:grpSpPr>
        <p:sp>
          <p:nvSpPr>
            <p:cNvPr id="2229" name="Google Shape;2229;gfa69ae2a65_5_113"/>
            <p:cNvSpPr/>
            <p:nvPr/>
          </p:nvSpPr>
          <p:spPr>
            <a:xfrm>
              <a:off x="4166400" y="3560050"/>
              <a:ext cx="811200" cy="8112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Nanum Gothic"/>
                <a:ea typeface="Nanum Gothic"/>
                <a:cs typeface="Nanum Gothic"/>
                <a:sym typeface="Nanum Gothic"/>
              </a:endParaRPr>
            </a:p>
          </p:txBody>
        </p:sp>
        <p:sp>
          <p:nvSpPr>
            <p:cNvPr id="2230" name="Google Shape;2230;gfa69ae2a65_5_113"/>
            <p:cNvSpPr txBox="1"/>
            <p:nvPr/>
          </p:nvSpPr>
          <p:spPr>
            <a:xfrm>
              <a:off x="4043100" y="3672638"/>
              <a:ext cx="105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anum Gothic"/>
                  <a:ea typeface="Nanum Gothic"/>
                  <a:cs typeface="Nanum Gothic"/>
                  <a:sym typeface="Nanum Gothic"/>
                </a:rPr>
                <a:t>DAYS_</a:t>
              </a:r>
              <a:endParaRPr b="1" sz="1000">
                <a:latin typeface="Nanum Gothic"/>
                <a:ea typeface="Nanum Gothic"/>
                <a:cs typeface="Nanum Gothic"/>
                <a:sym typeface="Nanum Gothic"/>
              </a:endParaRPr>
            </a:p>
            <a:p>
              <a:pPr indent="0" lvl="0" marL="0" rtl="0" algn="ctr">
                <a:spcBef>
                  <a:spcPts val="0"/>
                </a:spcBef>
                <a:spcAft>
                  <a:spcPts val="0"/>
                </a:spcAft>
                <a:buNone/>
              </a:pPr>
              <a:r>
                <a:rPr b="1" lang="en" sz="1000">
                  <a:latin typeface="Nanum Gothic"/>
                  <a:ea typeface="Nanum Gothic"/>
                  <a:cs typeface="Nanum Gothic"/>
                  <a:sym typeface="Nanum Gothic"/>
                </a:rPr>
                <a:t>EMPLOYED</a:t>
              </a:r>
              <a:endParaRPr b="1" sz="1000">
                <a:latin typeface="Nanum Gothic"/>
                <a:ea typeface="Nanum Gothic"/>
                <a:cs typeface="Nanum Gothic"/>
                <a:sym typeface="Nanum Gothic"/>
              </a:endParaRPr>
            </a:p>
          </p:txBody>
        </p:sp>
      </p:grpSp>
      <p:grpSp>
        <p:nvGrpSpPr>
          <p:cNvPr id="2231" name="Google Shape;2231;gfa69ae2a65_5_113"/>
          <p:cNvGrpSpPr/>
          <p:nvPr/>
        </p:nvGrpSpPr>
        <p:grpSpPr>
          <a:xfrm>
            <a:off x="6432150" y="3316388"/>
            <a:ext cx="1057800" cy="811200"/>
            <a:chOff x="1018725" y="4053463"/>
            <a:chExt cx="1057800" cy="811200"/>
          </a:xfrm>
        </p:grpSpPr>
        <p:sp>
          <p:nvSpPr>
            <p:cNvPr id="2232" name="Google Shape;2232;gfa69ae2a65_5_113"/>
            <p:cNvSpPr/>
            <p:nvPr/>
          </p:nvSpPr>
          <p:spPr>
            <a:xfrm>
              <a:off x="1142025" y="4053463"/>
              <a:ext cx="811200" cy="8112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Nanum Gothic"/>
                <a:ea typeface="Nanum Gothic"/>
                <a:cs typeface="Nanum Gothic"/>
                <a:sym typeface="Nanum Gothic"/>
              </a:endParaRPr>
            </a:p>
          </p:txBody>
        </p:sp>
        <p:sp>
          <p:nvSpPr>
            <p:cNvPr id="2233" name="Google Shape;2233;gfa69ae2a65_5_113"/>
            <p:cNvSpPr txBox="1"/>
            <p:nvPr/>
          </p:nvSpPr>
          <p:spPr>
            <a:xfrm>
              <a:off x="1018725" y="4283988"/>
              <a:ext cx="105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anum Gothic"/>
                  <a:ea typeface="Nanum Gothic"/>
                  <a:cs typeface="Nanum Gothic"/>
                  <a:sym typeface="Nanum Gothic"/>
                </a:rPr>
                <a:t>career_year</a:t>
              </a:r>
              <a:endParaRPr b="1" sz="1000">
                <a:latin typeface="Nanum Gothic"/>
                <a:ea typeface="Nanum Gothic"/>
                <a:cs typeface="Nanum Gothic"/>
                <a:sym typeface="Nanum Gothic"/>
              </a:endParaRPr>
            </a:p>
          </p:txBody>
        </p:sp>
      </p:grpSp>
      <p:grpSp>
        <p:nvGrpSpPr>
          <p:cNvPr id="2234" name="Google Shape;2234;gfa69ae2a65_5_113"/>
          <p:cNvGrpSpPr/>
          <p:nvPr/>
        </p:nvGrpSpPr>
        <p:grpSpPr>
          <a:xfrm>
            <a:off x="7854700" y="3316400"/>
            <a:ext cx="1057800" cy="811200"/>
            <a:chOff x="2566100" y="4465475"/>
            <a:chExt cx="1057800" cy="811200"/>
          </a:xfrm>
        </p:grpSpPr>
        <p:sp>
          <p:nvSpPr>
            <p:cNvPr id="2235" name="Google Shape;2235;gfa69ae2a65_5_113"/>
            <p:cNvSpPr/>
            <p:nvPr/>
          </p:nvSpPr>
          <p:spPr>
            <a:xfrm>
              <a:off x="2689400" y="4465475"/>
              <a:ext cx="811200" cy="8112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Nanum Gothic"/>
                <a:ea typeface="Nanum Gothic"/>
                <a:cs typeface="Nanum Gothic"/>
                <a:sym typeface="Nanum Gothic"/>
              </a:endParaRPr>
            </a:p>
          </p:txBody>
        </p:sp>
        <p:sp>
          <p:nvSpPr>
            <p:cNvPr id="2236" name="Google Shape;2236;gfa69ae2a65_5_113"/>
            <p:cNvSpPr txBox="1"/>
            <p:nvPr/>
          </p:nvSpPr>
          <p:spPr>
            <a:xfrm>
              <a:off x="2566100" y="4624763"/>
              <a:ext cx="105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anum Gothic"/>
                  <a:ea typeface="Nanum Gothic"/>
                  <a:cs typeface="Nanum Gothic"/>
                  <a:sym typeface="Nanum Gothic"/>
                </a:rPr>
                <a:t>C</a:t>
              </a:r>
              <a:r>
                <a:rPr b="1" lang="en" sz="1000">
                  <a:latin typeface="Nanum Gothic"/>
                  <a:ea typeface="Nanum Gothic"/>
                  <a:cs typeface="Nanum Gothic"/>
                  <a:sym typeface="Nanum Gothic"/>
                </a:rPr>
                <a:t>areer_start</a:t>
              </a:r>
              <a:endParaRPr b="1" sz="1000">
                <a:latin typeface="Nanum Gothic"/>
                <a:ea typeface="Nanum Gothic"/>
                <a:cs typeface="Nanum Gothic"/>
                <a:sym typeface="Nanum Gothic"/>
              </a:endParaRPr>
            </a:p>
            <a:p>
              <a:pPr indent="0" lvl="0" marL="0" rtl="0" algn="ctr">
                <a:spcBef>
                  <a:spcPts val="0"/>
                </a:spcBef>
                <a:spcAft>
                  <a:spcPts val="0"/>
                </a:spcAft>
                <a:buNone/>
              </a:pPr>
              <a:r>
                <a:rPr b="1" lang="en" sz="1000">
                  <a:latin typeface="Nanum Gothic"/>
                  <a:ea typeface="Nanum Gothic"/>
                  <a:cs typeface="Nanum Gothic"/>
                  <a:sym typeface="Nanum Gothic"/>
                </a:rPr>
                <a:t>_age</a:t>
              </a:r>
              <a:endParaRPr b="1" sz="1000">
                <a:latin typeface="Nanum Gothic"/>
                <a:ea typeface="Nanum Gothic"/>
                <a:cs typeface="Nanum Gothic"/>
                <a:sym typeface="Nanum Gothic"/>
              </a:endParaRPr>
            </a:p>
          </p:txBody>
        </p:sp>
      </p:grpSp>
      <p:sp>
        <p:nvSpPr>
          <p:cNvPr id="2237" name="Google Shape;2237;gfa69ae2a65_5_113"/>
          <p:cNvSpPr txBox="1"/>
          <p:nvPr/>
        </p:nvSpPr>
        <p:spPr>
          <a:xfrm>
            <a:off x="5195875" y="4194150"/>
            <a:ext cx="878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Nanum Gothic"/>
                <a:ea typeface="Nanum Gothic"/>
                <a:cs typeface="Nanum Gothic"/>
                <a:sym typeface="Nanum Gothic"/>
              </a:rPr>
              <a:t>‘Pensioner’</a:t>
            </a:r>
            <a:endParaRPr b="1" sz="900">
              <a:latin typeface="Nanum Gothic"/>
              <a:ea typeface="Nanum Gothic"/>
              <a:cs typeface="Nanum Gothic"/>
              <a:sym typeface="Nanum Gothic"/>
            </a:endParaRPr>
          </a:p>
          <a:p>
            <a:pPr indent="0" lvl="0" marL="0" rtl="0" algn="ctr">
              <a:spcBef>
                <a:spcPts val="0"/>
              </a:spcBef>
              <a:spcAft>
                <a:spcPts val="0"/>
              </a:spcAft>
              <a:buNone/>
            </a:pPr>
            <a:r>
              <a:rPr b="1" lang="en" sz="1200">
                <a:latin typeface="Nanum Gothic"/>
                <a:ea typeface="Nanum Gothic"/>
                <a:cs typeface="Nanum Gothic"/>
                <a:sym typeface="Nanum Gothic"/>
              </a:rPr>
              <a:t>이상치</a:t>
            </a:r>
            <a:endParaRPr b="1" sz="1200">
              <a:latin typeface="Nanum Gothic"/>
              <a:ea typeface="Nanum Gothic"/>
              <a:cs typeface="Nanum Gothic"/>
              <a:sym typeface="Nanum Gothic"/>
            </a:endParaRPr>
          </a:p>
        </p:txBody>
      </p:sp>
      <p:sp>
        <p:nvSpPr>
          <p:cNvPr id="2238" name="Google Shape;2238;gfa69ae2a65_5_113"/>
          <p:cNvSpPr txBox="1"/>
          <p:nvPr/>
        </p:nvSpPr>
        <p:spPr>
          <a:xfrm>
            <a:off x="6432150" y="4171038"/>
            <a:ext cx="116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anum Gothic"/>
                <a:ea typeface="Nanum Gothic"/>
                <a:cs typeface="Nanum Gothic"/>
                <a:sym typeface="Nanum Gothic"/>
              </a:rPr>
              <a:t>중앙값 차이 계산</a:t>
            </a:r>
            <a:endParaRPr b="1" sz="1200">
              <a:latin typeface="Nanum Gothic"/>
              <a:ea typeface="Nanum Gothic"/>
              <a:cs typeface="Nanum Gothic"/>
              <a:sym typeface="Nanum Gothic"/>
            </a:endParaRPr>
          </a:p>
        </p:txBody>
      </p:sp>
      <p:cxnSp>
        <p:nvCxnSpPr>
          <p:cNvPr id="2239" name="Google Shape;2239;gfa69ae2a65_5_113"/>
          <p:cNvCxnSpPr>
            <a:stCxn id="2238" idx="2"/>
            <a:endCxn id="2237" idx="2"/>
          </p:cNvCxnSpPr>
          <p:nvPr/>
        </p:nvCxnSpPr>
        <p:spPr>
          <a:xfrm flipH="1" rot="5400000">
            <a:off x="6314400" y="4022838"/>
            <a:ext cx="23100" cy="1381500"/>
          </a:xfrm>
          <a:prstGeom prst="bentConnector3">
            <a:avLst>
              <a:gd fmla="val -1030844" name="adj1"/>
            </a:avLst>
          </a:prstGeom>
          <a:noFill/>
          <a:ln cap="flat" cmpd="sng" w="19050">
            <a:solidFill>
              <a:schemeClr val="accent2"/>
            </a:solidFill>
            <a:prstDash val="solid"/>
            <a:round/>
            <a:headEnd len="med" w="med" type="none"/>
            <a:tailEnd len="med" w="med" type="stealth"/>
          </a:ln>
        </p:spPr>
      </p:cxnSp>
      <p:cxnSp>
        <p:nvCxnSpPr>
          <p:cNvPr id="2240" name="Google Shape;2240;gfa69ae2a65_5_113"/>
          <p:cNvCxnSpPr/>
          <p:nvPr/>
        </p:nvCxnSpPr>
        <p:spPr>
          <a:xfrm flipH="1" rot="5400000">
            <a:off x="7676850" y="3984313"/>
            <a:ext cx="92400" cy="1412700"/>
          </a:xfrm>
          <a:prstGeom prst="bentConnector3">
            <a:avLst>
              <a:gd fmla="val -257711" name="adj1"/>
            </a:avLst>
          </a:prstGeom>
          <a:noFill/>
          <a:ln cap="flat" cmpd="sng" w="19050">
            <a:solidFill>
              <a:schemeClr val="accent2"/>
            </a:solidFill>
            <a:prstDash val="solid"/>
            <a:round/>
            <a:headEnd len="med" w="med" type="stealth"/>
            <a:tailEnd len="med" w="med" type="none"/>
          </a:ln>
        </p:spPr>
      </p:cxnSp>
      <p:sp>
        <p:nvSpPr>
          <p:cNvPr id="2241" name="Google Shape;2241;gfa69ae2a65_5_113"/>
          <p:cNvSpPr txBox="1"/>
          <p:nvPr/>
        </p:nvSpPr>
        <p:spPr>
          <a:xfrm>
            <a:off x="5741200" y="4647988"/>
            <a:ext cx="116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anum Gothic"/>
                <a:ea typeface="Nanum Gothic"/>
                <a:cs typeface="Nanum Gothic"/>
                <a:sym typeface="Nanum Gothic"/>
              </a:rPr>
              <a:t>이용하여 대체</a:t>
            </a:r>
            <a:endParaRPr b="1" sz="1200">
              <a:latin typeface="Nanum Gothic"/>
              <a:ea typeface="Nanum Gothic"/>
              <a:cs typeface="Nanum Gothic"/>
              <a:sym typeface="Nanum Gothic"/>
            </a:endParaRPr>
          </a:p>
        </p:txBody>
      </p:sp>
      <p:sp>
        <p:nvSpPr>
          <p:cNvPr id="2242" name="Google Shape;2242;gfa69ae2a65_5_113"/>
          <p:cNvSpPr txBox="1"/>
          <p:nvPr/>
        </p:nvSpPr>
        <p:spPr>
          <a:xfrm>
            <a:off x="7076375" y="4647988"/>
            <a:ext cx="116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anum Gothic"/>
                <a:ea typeface="Nanum Gothic"/>
                <a:cs typeface="Nanum Gothic"/>
                <a:sym typeface="Nanum Gothic"/>
              </a:rPr>
              <a:t>역계산</a:t>
            </a:r>
            <a:endParaRPr b="1" sz="1200">
              <a:latin typeface="Nanum Gothic"/>
              <a:ea typeface="Nanum Gothic"/>
              <a:cs typeface="Nanum Gothic"/>
              <a:sym typeface="Nanum Gothic"/>
            </a:endParaRPr>
          </a:p>
        </p:txBody>
      </p:sp>
      <p:grpSp>
        <p:nvGrpSpPr>
          <p:cNvPr id="2243" name="Google Shape;2243;gfa69ae2a65_5_113"/>
          <p:cNvGrpSpPr/>
          <p:nvPr/>
        </p:nvGrpSpPr>
        <p:grpSpPr>
          <a:xfrm>
            <a:off x="6625727" y="278491"/>
            <a:ext cx="2023400" cy="2087617"/>
            <a:chOff x="2838450" y="785813"/>
            <a:chExt cx="3467100" cy="3577138"/>
          </a:xfrm>
        </p:grpSpPr>
        <p:pic>
          <p:nvPicPr>
            <p:cNvPr id="2244" name="Google Shape;2244;gfa69ae2a65_5_113"/>
            <p:cNvPicPr preferRelativeResize="0"/>
            <p:nvPr/>
          </p:nvPicPr>
          <p:blipFill>
            <a:blip r:embed="rId3">
              <a:alphaModFix/>
            </a:blip>
            <a:stretch>
              <a:fillRect/>
            </a:stretch>
          </p:blipFill>
          <p:spPr>
            <a:xfrm>
              <a:off x="2838450" y="785813"/>
              <a:ext cx="3467100" cy="3571875"/>
            </a:xfrm>
            <a:prstGeom prst="rect">
              <a:avLst/>
            </a:prstGeom>
            <a:noFill/>
            <a:ln>
              <a:noFill/>
            </a:ln>
          </p:spPr>
        </p:pic>
        <p:sp>
          <p:nvSpPr>
            <p:cNvPr id="2245" name="Google Shape;2245;gfa69ae2a65_5_113"/>
            <p:cNvSpPr/>
            <p:nvPr/>
          </p:nvSpPr>
          <p:spPr>
            <a:xfrm>
              <a:off x="3199150" y="2622050"/>
              <a:ext cx="3100200" cy="33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gfa69ae2a65_5_113"/>
            <p:cNvSpPr/>
            <p:nvPr/>
          </p:nvSpPr>
          <p:spPr>
            <a:xfrm>
              <a:off x="3199150" y="4032350"/>
              <a:ext cx="3100200" cy="33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gfa69ae2a65_0_1266"/>
          <p:cNvSpPr txBox="1"/>
          <p:nvPr>
            <p:ph type="ctrTitle"/>
          </p:nvPr>
        </p:nvSpPr>
        <p:spPr>
          <a:xfrm>
            <a:off x="949125" y="2259425"/>
            <a:ext cx="2985900" cy="745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4800"/>
              <a:buNone/>
            </a:pPr>
            <a:r>
              <a:rPr b="1" lang="en">
                <a:latin typeface="Nanum Gothic"/>
                <a:ea typeface="Nanum Gothic"/>
                <a:cs typeface="Nanum Gothic"/>
                <a:sym typeface="Nanum Gothic"/>
              </a:rPr>
              <a:t>Modeling</a:t>
            </a:r>
            <a:endParaRPr b="1">
              <a:latin typeface="Nanum Gothic"/>
              <a:ea typeface="Nanum Gothic"/>
              <a:cs typeface="Nanum Gothic"/>
              <a:sym typeface="Nanum Gothic"/>
            </a:endParaRPr>
          </a:p>
        </p:txBody>
      </p:sp>
      <p:grpSp>
        <p:nvGrpSpPr>
          <p:cNvPr id="2252" name="Google Shape;2252;gfa69ae2a65_0_1266"/>
          <p:cNvGrpSpPr/>
          <p:nvPr/>
        </p:nvGrpSpPr>
        <p:grpSpPr>
          <a:xfrm>
            <a:off x="6089611" y="1010851"/>
            <a:ext cx="2721909" cy="2693579"/>
            <a:chOff x="2011725" y="44285"/>
            <a:chExt cx="4684870" cy="4762340"/>
          </a:xfrm>
        </p:grpSpPr>
        <p:grpSp>
          <p:nvGrpSpPr>
            <p:cNvPr id="2253" name="Google Shape;2253;gfa69ae2a65_0_1266"/>
            <p:cNvGrpSpPr/>
            <p:nvPr/>
          </p:nvGrpSpPr>
          <p:grpSpPr>
            <a:xfrm>
              <a:off x="2119596" y="326448"/>
              <a:ext cx="3544299" cy="3707706"/>
              <a:chOff x="3860721" y="1330073"/>
              <a:chExt cx="3544299" cy="3707706"/>
            </a:xfrm>
          </p:grpSpPr>
          <p:sp>
            <p:nvSpPr>
              <p:cNvPr id="2254" name="Google Shape;2254;gfa69ae2a65_0_1266"/>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5" name="Google Shape;2255;gfa69ae2a65_0_1266"/>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6" name="Google Shape;2256;gfa69ae2a65_0_1266"/>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7" name="Google Shape;2257;gfa69ae2a65_0_1266"/>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8" name="Google Shape;2258;gfa69ae2a65_0_1266"/>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9" name="Google Shape;2259;gfa69ae2a65_0_1266"/>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0" name="Google Shape;2260;gfa69ae2a65_0_1266"/>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1" name="Google Shape;2261;gfa69ae2a65_0_1266"/>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2" name="Google Shape;2262;gfa69ae2a65_0_1266"/>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3" name="Google Shape;2263;gfa69ae2a65_0_1266"/>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4" name="Google Shape;2264;gfa69ae2a65_0_1266"/>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5" name="Google Shape;2265;gfa69ae2a65_0_1266"/>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6" name="Google Shape;2266;gfa69ae2a65_0_1266"/>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7" name="Google Shape;2267;gfa69ae2a65_0_1266"/>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8" name="Google Shape;2268;gfa69ae2a65_0_1266"/>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9" name="Google Shape;2269;gfa69ae2a65_0_1266"/>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0" name="Google Shape;2270;gfa69ae2a65_0_1266"/>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1" name="Google Shape;2271;gfa69ae2a65_0_1266"/>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2" name="Google Shape;2272;gfa69ae2a65_0_1266"/>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3" name="Google Shape;2273;gfa69ae2a65_0_1266"/>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4" name="Google Shape;2274;gfa69ae2a65_0_1266"/>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5" name="Google Shape;2275;gfa69ae2a65_0_1266"/>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6" name="Google Shape;2276;gfa69ae2a65_0_1266"/>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7" name="Google Shape;2277;gfa69ae2a65_0_1266"/>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8" name="Google Shape;2278;gfa69ae2a65_0_1266"/>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9" name="Google Shape;2279;gfa69ae2a65_0_1266"/>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0" name="Google Shape;2280;gfa69ae2a65_0_1266"/>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1" name="Google Shape;2281;gfa69ae2a65_0_1266"/>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2" name="Google Shape;2282;gfa69ae2a65_0_1266"/>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3" name="Google Shape;2283;gfa69ae2a65_0_1266"/>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4" name="Google Shape;2284;gfa69ae2a65_0_1266"/>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5" name="Google Shape;2285;gfa69ae2a65_0_1266"/>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6" name="Google Shape;2286;gfa69ae2a65_0_1266"/>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7" name="Google Shape;2287;gfa69ae2a65_0_1266"/>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8" name="Google Shape;2288;gfa69ae2a65_0_1266"/>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9" name="Google Shape;2289;gfa69ae2a65_0_1266"/>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0" name="Google Shape;2290;gfa69ae2a65_0_1266"/>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1" name="Google Shape;2291;gfa69ae2a65_0_1266"/>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2" name="Google Shape;2292;gfa69ae2a65_0_1266"/>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3" name="Google Shape;2293;gfa69ae2a65_0_1266"/>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4" name="Google Shape;2294;gfa69ae2a65_0_1266"/>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5" name="Google Shape;2295;gfa69ae2a65_0_1266"/>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6" name="Google Shape;2296;gfa69ae2a65_0_1266"/>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7" name="Google Shape;2297;gfa69ae2a65_0_1266"/>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8" name="Google Shape;2298;gfa69ae2a65_0_1266"/>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9" name="Google Shape;2299;gfa69ae2a65_0_1266"/>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0" name="Google Shape;2300;gfa69ae2a65_0_1266"/>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1" name="Google Shape;2301;gfa69ae2a65_0_1266"/>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2" name="Google Shape;2302;gfa69ae2a65_0_1266"/>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3" name="Google Shape;2303;gfa69ae2a65_0_1266"/>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4" name="Google Shape;2304;gfa69ae2a65_0_1266"/>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5" name="Google Shape;2305;gfa69ae2a65_0_1266"/>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6" name="Google Shape;2306;gfa69ae2a65_0_1266"/>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7" name="Google Shape;2307;gfa69ae2a65_0_1266"/>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8" name="Google Shape;2308;gfa69ae2a65_0_1266"/>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9" name="Google Shape;2309;gfa69ae2a65_0_1266"/>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0" name="Google Shape;2310;gfa69ae2a65_0_1266"/>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1" name="Google Shape;2311;gfa69ae2a65_0_1266"/>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2" name="Google Shape;2312;gfa69ae2a65_0_1266"/>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3" name="Google Shape;2313;gfa69ae2a65_0_1266"/>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4" name="Google Shape;2314;gfa69ae2a65_0_1266"/>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5" name="Google Shape;2315;gfa69ae2a65_0_1266"/>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6" name="Google Shape;2316;gfa69ae2a65_0_1266"/>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7" name="Google Shape;2317;gfa69ae2a65_0_1266"/>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8" name="Google Shape;2318;gfa69ae2a65_0_1266"/>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9" name="Google Shape;2319;gfa69ae2a65_0_1266"/>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0" name="Google Shape;2320;gfa69ae2a65_0_1266"/>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1" name="Google Shape;2321;gfa69ae2a65_0_1266"/>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2" name="Google Shape;2322;gfa69ae2a65_0_1266"/>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3" name="Google Shape;2323;gfa69ae2a65_0_1266"/>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4" name="Google Shape;2324;gfa69ae2a65_0_1266"/>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5" name="Google Shape;2325;gfa69ae2a65_0_1266"/>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6" name="Google Shape;2326;gfa69ae2a65_0_1266"/>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7" name="Google Shape;2327;gfa69ae2a65_0_1266"/>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8" name="Google Shape;2328;gfa69ae2a65_0_1266"/>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9" name="Google Shape;2329;gfa69ae2a65_0_1266"/>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0" name="Google Shape;2330;gfa69ae2a65_0_1266"/>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1" name="Google Shape;2331;gfa69ae2a65_0_1266"/>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2" name="Google Shape;2332;gfa69ae2a65_0_1266"/>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3" name="Google Shape;2333;gfa69ae2a65_0_1266"/>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4" name="Google Shape;2334;gfa69ae2a65_0_1266"/>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5" name="Google Shape;2335;gfa69ae2a65_0_1266"/>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6" name="Google Shape;2336;gfa69ae2a65_0_1266"/>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7" name="Google Shape;2337;gfa69ae2a65_0_1266"/>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8" name="Google Shape;2338;gfa69ae2a65_0_1266"/>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9" name="Google Shape;2339;gfa69ae2a65_0_1266"/>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0" name="Google Shape;2340;gfa69ae2a65_0_1266"/>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1" name="Google Shape;2341;gfa69ae2a65_0_1266"/>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2" name="Google Shape;2342;gfa69ae2a65_0_1266"/>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3" name="Google Shape;2343;gfa69ae2a65_0_1266"/>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4" name="Google Shape;2344;gfa69ae2a65_0_1266"/>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5" name="Google Shape;2345;gfa69ae2a65_0_1266"/>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6" name="Google Shape;2346;gfa69ae2a65_0_1266"/>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7" name="Google Shape;2347;gfa69ae2a65_0_1266"/>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8" name="Google Shape;2348;gfa69ae2a65_0_1266"/>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9" name="Google Shape;2349;gfa69ae2a65_0_1266"/>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0" name="Google Shape;2350;gfa69ae2a65_0_1266"/>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1" name="Google Shape;2351;gfa69ae2a65_0_1266"/>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2" name="Google Shape;2352;gfa69ae2a65_0_1266"/>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3" name="Google Shape;2353;gfa69ae2a65_0_1266"/>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4" name="Google Shape;2354;gfa69ae2a65_0_1266"/>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5" name="Google Shape;2355;gfa69ae2a65_0_1266"/>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6" name="Google Shape;2356;gfa69ae2a65_0_1266"/>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7" name="Google Shape;2357;gfa69ae2a65_0_1266"/>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8" name="Google Shape;2358;gfa69ae2a65_0_1266"/>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9" name="Google Shape;2359;gfa69ae2a65_0_1266"/>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0" name="Google Shape;2360;gfa69ae2a65_0_1266"/>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61" name="Google Shape;2361;gfa69ae2a65_0_1266"/>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2" name="Google Shape;2362;gfa69ae2a65_0_1266"/>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3" name="Google Shape;2363;gfa69ae2a65_0_1266"/>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4" name="Google Shape;2364;gfa69ae2a65_0_1266"/>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5" name="Google Shape;2365;gfa69ae2a65_0_1266"/>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6" name="Google Shape;2366;gfa69ae2a65_0_1266"/>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7" name="Google Shape;2367;gfa69ae2a65_0_1266"/>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8" name="Google Shape;2368;gfa69ae2a65_0_1266"/>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9" name="Google Shape;2369;gfa69ae2a65_0_1266"/>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0" name="Google Shape;2370;gfa69ae2a65_0_1266"/>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1" name="Google Shape;2371;gfa69ae2a65_0_1266"/>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2" name="Google Shape;2372;gfa69ae2a65_0_1266"/>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3" name="Google Shape;2373;gfa69ae2a65_0_1266"/>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4" name="Google Shape;2374;gfa69ae2a65_0_1266"/>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5" name="Google Shape;2375;gfa69ae2a65_0_1266"/>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6" name="Google Shape;2376;gfa69ae2a65_0_1266"/>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7" name="Google Shape;2377;gfa69ae2a65_0_1266"/>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8" name="Google Shape;2378;gfa69ae2a65_0_1266"/>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9" name="Google Shape;2379;gfa69ae2a65_0_1266"/>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0" name="Google Shape;2380;gfa69ae2a65_0_1266"/>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1" name="Google Shape;2381;gfa69ae2a65_0_1266"/>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2" name="Google Shape;2382;gfa69ae2a65_0_1266"/>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3" name="Google Shape;2383;gfa69ae2a65_0_1266"/>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4" name="Google Shape;2384;gfa69ae2a65_0_1266"/>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5" name="Google Shape;2385;gfa69ae2a65_0_1266"/>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6" name="Google Shape;2386;gfa69ae2a65_0_1266"/>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7" name="Google Shape;2387;gfa69ae2a65_0_1266"/>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8" name="Google Shape;2388;gfa69ae2a65_0_1266"/>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9" name="Google Shape;2389;gfa69ae2a65_0_1266"/>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0" name="Google Shape;2390;gfa69ae2a65_0_1266"/>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1" name="Google Shape;2391;gfa69ae2a65_0_1266"/>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2" name="Google Shape;2392;gfa69ae2a65_0_1266"/>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3" name="Google Shape;2393;gfa69ae2a65_0_1266"/>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4" name="Google Shape;2394;gfa69ae2a65_0_1266"/>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5" name="Google Shape;2395;gfa69ae2a65_0_1266"/>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6" name="Google Shape;2396;gfa69ae2a65_0_1266"/>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7" name="Google Shape;2397;gfa69ae2a65_0_1266"/>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8" name="Google Shape;2398;gfa69ae2a65_0_1266"/>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9" name="Google Shape;2399;gfa69ae2a65_0_1266"/>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0" name="Google Shape;2400;gfa69ae2a65_0_1266"/>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1" name="Google Shape;2401;gfa69ae2a65_0_1266"/>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2" name="Google Shape;2402;gfa69ae2a65_0_1266"/>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3" name="Google Shape;2403;gfa69ae2a65_0_1266"/>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4" name="Google Shape;2404;gfa69ae2a65_0_1266"/>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5" name="Google Shape;2405;gfa69ae2a65_0_1266"/>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6" name="Google Shape;2406;gfa69ae2a65_0_1266"/>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7" name="Google Shape;2407;gfa69ae2a65_0_1266"/>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8" name="Google Shape;2408;gfa69ae2a65_0_1266"/>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9" name="Google Shape;2409;gfa69ae2a65_0_1266"/>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0" name="Google Shape;2410;gfa69ae2a65_0_1266"/>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1" name="Google Shape;2411;gfa69ae2a65_0_1266"/>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2" name="Google Shape;2412;gfa69ae2a65_0_1266"/>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3" name="Google Shape;2413;gfa69ae2a65_0_1266"/>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4" name="Google Shape;2414;gfa69ae2a65_0_1266"/>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5" name="Google Shape;2415;gfa69ae2a65_0_1266"/>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6" name="Google Shape;2416;gfa69ae2a65_0_1266"/>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7" name="Google Shape;2417;gfa69ae2a65_0_1266"/>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8" name="Google Shape;2418;gfa69ae2a65_0_1266"/>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9" name="Google Shape;2419;gfa69ae2a65_0_1266"/>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0" name="Google Shape;2420;gfa69ae2a65_0_1266"/>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1" name="Google Shape;2421;gfa69ae2a65_0_1266"/>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2" name="Google Shape;2422;gfa69ae2a65_0_1266"/>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3" name="Google Shape;2423;gfa69ae2a65_0_1266"/>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4" name="Google Shape;2424;gfa69ae2a65_0_1266"/>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5" name="Google Shape;2425;gfa69ae2a65_0_1266"/>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6" name="Google Shape;2426;gfa69ae2a65_0_1266"/>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7" name="Google Shape;2427;gfa69ae2a65_0_1266"/>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8" name="Google Shape;2428;gfa69ae2a65_0_1266"/>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9" name="Google Shape;2429;gfa69ae2a65_0_1266"/>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0" name="Google Shape;2430;gfa69ae2a65_0_1266"/>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1" name="Google Shape;2431;gfa69ae2a65_0_1266"/>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2" name="Google Shape;2432;gfa69ae2a65_0_1266"/>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3" name="Google Shape;2433;gfa69ae2a65_0_1266"/>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4" name="Google Shape;2434;gfa69ae2a65_0_1266"/>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5" name="Google Shape;2435;gfa69ae2a65_0_1266"/>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6" name="Google Shape;2436;gfa69ae2a65_0_1266"/>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7" name="Google Shape;2437;gfa69ae2a65_0_1266"/>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8" name="Google Shape;2438;gfa69ae2a65_0_1266"/>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9" name="Google Shape;2439;gfa69ae2a65_0_1266"/>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0" name="Google Shape;2440;gfa69ae2a65_0_1266"/>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1" name="Google Shape;2441;gfa69ae2a65_0_1266"/>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2" name="Google Shape;2442;gfa69ae2a65_0_1266"/>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3" name="Google Shape;2443;gfa69ae2a65_0_1266"/>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4" name="Google Shape;2444;gfa69ae2a65_0_1266"/>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5" name="Google Shape;2445;gfa69ae2a65_0_1266"/>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6" name="Google Shape;2446;gfa69ae2a65_0_1266"/>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7" name="Google Shape;2447;gfa69ae2a65_0_1266"/>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8" name="Google Shape;2448;gfa69ae2a65_0_1266"/>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9" name="Google Shape;2449;gfa69ae2a65_0_1266"/>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0" name="Google Shape;2450;gfa69ae2a65_0_1266"/>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1" name="Google Shape;2451;gfa69ae2a65_0_1266"/>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2" name="Google Shape;2452;gfa69ae2a65_0_1266"/>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3" name="Google Shape;2453;gfa69ae2a65_0_1266"/>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4" name="Google Shape;2454;gfa69ae2a65_0_1266"/>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5" name="Google Shape;2455;gfa69ae2a65_0_1266"/>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6" name="Google Shape;2456;gfa69ae2a65_0_1266"/>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7" name="Google Shape;2457;gfa69ae2a65_0_1266"/>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8" name="Google Shape;2458;gfa69ae2a65_0_1266"/>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9" name="Google Shape;2459;gfa69ae2a65_0_1266"/>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0" name="Google Shape;2460;gfa69ae2a65_0_1266"/>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1" name="Google Shape;2461;gfa69ae2a65_0_1266"/>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2" name="Google Shape;2462;gfa69ae2a65_0_1266"/>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3" name="Google Shape;2463;gfa69ae2a65_0_1266"/>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4" name="Google Shape;2464;gfa69ae2a65_0_1266"/>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5" name="Google Shape;2465;gfa69ae2a65_0_1266"/>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6" name="Google Shape;2466;gfa69ae2a65_0_1266"/>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7" name="Google Shape;2467;gfa69ae2a65_0_1266"/>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8" name="Google Shape;2468;gfa69ae2a65_0_1266"/>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9" name="Google Shape;2469;gfa69ae2a65_0_1266"/>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0" name="Google Shape;2470;gfa69ae2a65_0_1266"/>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1" name="Google Shape;2471;gfa69ae2a65_0_1266"/>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2" name="Google Shape;2472;gfa69ae2a65_0_1266"/>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3" name="Google Shape;2473;gfa69ae2a65_0_1266"/>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4" name="Google Shape;2474;gfa69ae2a65_0_1266"/>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5" name="Google Shape;2475;gfa69ae2a65_0_1266"/>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6" name="Google Shape;2476;gfa69ae2a65_0_1266"/>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7" name="Google Shape;2477;gfa69ae2a65_0_1266"/>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8" name="Google Shape;2478;gfa69ae2a65_0_1266"/>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9" name="Google Shape;2479;gfa69ae2a65_0_1266"/>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0" name="Google Shape;2480;gfa69ae2a65_0_1266"/>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1" name="Google Shape;2481;gfa69ae2a65_0_1266"/>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2" name="Google Shape;2482;gfa69ae2a65_0_1266"/>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3" name="Google Shape;2483;gfa69ae2a65_0_1266"/>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4" name="Google Shape;2484;gfa69ae2a65_0_1266"/>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5" name="Google Shape;2485;gfa69ae2a65_0_1266"/>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6" name="Google Shape;2486;gfa69ae2a65_0_1266"/>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7" name="Google Shape;2487;gfa69ae2a65_0_1266"/>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8" name="Google Shape;2488;gfa69ae2a65_0_1266"/>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9" name="Google Shape;2489;gfa69ae2a65_0_1266"/>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0" name="Google Shape;2490;gfa69ae2a65_0_1266"/>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1" name="Google Shape;2491;gfa69ae2a65_0_1266"/>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2" name="Google Shape;2492;gfa69ae2a65_0_1266"/>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3" name="Google Shape;2493;gfa69ae2a65_0_1266"/>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4" name="Google Shape;2494;gfa69ae2a65_0_1266"/>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5" name="Google Shape;2495;gfa69ae2a65_0_1266"/>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6" name="Google Shape;2496;gfa69ae2a65_0_1266"/>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7" name="Google Shape;2497;gfa69ae2a65_0_1266"/>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8" name="Google Shape;2498;gfa69ae2a65_0_1266"/>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9" name="Google Shape;2499;gfa69ae2a65_0_1266"/>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0" name="Google Shape;2500;gfa69ae2a65_0_1266"/>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1" name="Google Shape;2501;gfa69ae2a65_0_1266"/>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02" name="Google Shape;2502;gfa69ae2a65_0_1266"/>
            <p:cNvGrpSpPr/>
            <p:nvPr/>
          </p:nvGrpSpPr>
          <p:grpSpPr>
            <a:xfrm>
              <a:off x="3871486" y="368362"/>
              <a:ext cx="330893" cy="250785"/>
              <a:chOff x="6621095" y="1452181"/>
              <a:chExt cx="330893" cy="250785"/>
            </a:xfrm>
          </p:grpSpPr>
          <p:sp>
            <p:nvSpPr>
              <p:cNvPr id="2503" name="Google Shape;2503;gfa69ae2a65_0_126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4" name="Google Shape;2504;gfa69ae2a65_0_126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5" name="Google Shape;2505;gfa69ae2a65_0_126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6" name="Google Shape;2506;gfa69ae2a65_0_126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7" name="Google Shape;2507;gfa69ae2a65_0_126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08" name="Google Shape;2508;gfa69ae2a65_0_1266"/>
            <p:cNvGrpSpPr/>
            <p:nvPr/>
          </p:nvGrpSpPr>
          <p:grpSpPr>
            <a:xfrm>
              <a:off x="4704106" y="852569"/>
              <a:ext cx="330893" cy="250785"/>
              <a:chOff x="6621095" y="1452181"/>
              <a:chExt cx="330893" cy="250785"/>
            </a:xfrm>
          </p:grpSpPr>
          <p:sp>
            <p:nvSpPr>
              <p:cNvPr id="2509" name="Google Shape;2509;gfa69ae2a65_0_126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0" name="Google Shape;2510;gfa69ae2a65_0_126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1" name="Google Shape;2511;gfa69ae2a65_0_126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2" name="Google Shape;2512;gfa69ae2a65_0_126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3" name="Google Shape;2513;gfa69ae2a65_0_126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14" name="Google Shape;2514;gfa69ae2a65_0_1266"/>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5" name="Google Shape;2515;gfa69ae2a65_0_1266"/>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516" name="Google Shape;2516;gfa69ae2a65_0_1266"/>
            <p:cNvGrpSpPr/>
            <p:nvPr/>
          </p:nvGrpSpPr>
          <p:grpSpPr>
            <a:xfrm flipH="1">
              <a:off x="2446570" y="1414367"/>
              <a:ext cx="298962" cy="226660"/>
              <a:chOff x="6621095" y="1452181"/>
              <a:chExt cx="330893" cy="250785"/>
            </a:xfrm>
          </p:grpSpPr>
          <p:sp>
            <p:nvSpPr>
              <p:cNvPr id="2517" name="Google Shape;2517;gfa69ae2a65_0_126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8" name="Google Shape;2518;gfa69ae2a65_0_126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9" name="Google Shape;2519;gfa69ae2a65_0_126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0" name="Google Shape;2520;gfa69ae2a65_0_126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1" name="Google Shape;2521;gfa69ae2a65_0_126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22" name="Google Shape;2522;gfa69ae2a65_0_1266"/>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3" name="Google Shape;2523;gfa69ae2a65_0_1266"/>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gfa69ae2a65_2_0"/>
          <p:cNvSpPr txBox="1"/>
          <p:nvPr>
            <p:ph type="title"/>
          </p:nvPr>
        </p:nvSpPr>
        <p:spPr>
          <a:xfrm>
            <a:off x="457200" y="661650"/>
            <a:ext cx="2058600" cy="545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2529" name="Google Shape;2529;gfa69ae2a65_2_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530" name="Google Shape;2530;gfa69ae2a65_2_0"/>
          <p:cNvSpPr txBox="1"/>
          <p:nvPr/>
        </p:nvSpPr>
        <p:spPr>
          <a:xfrm>
            <a:off x="809850" y="3613125"/>
            <a:ext cx="7713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latin typeface="Nanum Gothic"/>
              <a:ea typeface="Nanum Gothic"/>
              <a:cs typeface="Nanum Gothic"/>
              <a:sym typeface="Nanum Gothic"/>
            </a:endParaRPr>
          </a:p>
        </p:txBody>
      </p:sp>
      <p:pic>
        <p:nvPicPr>
          <p:cNvPr id="2531" name="Google Shape;2531;gfa69ae2a65_2_0"/>
          <p:cNvPicPr preferRelativeResize="0"/>
          <p:nvPr/>
        </p:nvPicPr>
        <p:blipFill>
          <a:blip r:embed="rId3">
            <a:alphaModFix/>
          </a:blip>
          <a:stretch>
            <a:fillRect/>
          </a:stretch>
        </p:blipFill>
        <p:spPr>
          <a:xfrm>
            <a:off x="2329625" y="1730050"/>
            <a:ext cx="3805801" cy="1527425"/>
          </a:xfrm>
          <a:prstGeom prst="rect">
            <a:avLst/>
          </a:prstGeom>
          <a:noFill/>
          <a:ln>
            <a:noFill/>
          </a:ln>
        </p:spPr>
      </p:pic>
      <p:sp>
        <p:nvSpPr>
          <p:cNvPr id="2532" name="Google Shape;2532;gfa69ae2a65_2_0"/>
          <p:cNvSpPr txBox="1"/>
          <p:nvPr/>
        </p:nvSpPr>
        <p:spPr>
          <a:xfrm>
            <a:off x="905175" y="1062850"/>
            <a:ext cx="68784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rgbClr val="000000"/>
              </a:buClr>
              <a:buSzPts val="4800"/>
              <a:buFont typeface="Arial"/>
              <a:buNone/>
            </a:pPr>
            <a:r>
              <a:rPr b="1" lang="en" sz="2000">
                <a:solidFill>
                  <a:schemeClr val="dk1"/>
                </a:solidFill>
                <a:latin typeface="Nanum Gothic"/>
                <a:ea typeface="Nanum Gothic"/>
                <a:cs typeface="Nanum Gothic"/>
                <a:sym typeface="Nanum Gothic"/>
              </a:rPr>
              <a:t>GBM</a:t>
            </a:r>
            <a:r>
              <a:rPr lang="en" sz="1500">
                <a:solidFill>
                  <a:schemeClr val="dk1"/>
                </a:solidFill>
                <a:latin typeface="Nanum Gothic"/>
                <a:ea typeface="Nanum Gothic"/>
                <a:cs typeface="Nanum Gothic"/>
                <a:sym typeface="Nanum Gothic"/>
              </a:rPr>
              <a:t>(Gradient Boosting Machine)</a:t>
            </a:r>
            <a:r>
              <a:rPr b="1" lang="en" sz="2000">
                <a:solidFill>
                  <a:schemeClr val="dk1"/>
                </a:solidFill>
                <a:latin typeface="Nanum Gothic"/>
                <a:ea typeface="Nanum Gothic"/>
                <a:cs typeface="Nanum Gothic"/>
                <a:sym typeface="Nanum Gothic"/>
              </a:rPr>
              <a:t>의</a:t>
            </a:r>
            <a:r>
              <a:rPr b="1" lang="en" sz="1500">
                <a:solidFill>
                  <a:schemeClr val="dk1"/>
                </a:solidFill>
                <a:latin typeface="Nanum Gothic"/>
                <a:ea typeface="Nanum Gothic"/>
                <a:cs typeface="Nanum Gothic"/>
                <a:sym typeface="Nanum Gothic"/>
              </a:rPr>
              <a:t> </a:t>
            </a:r>
            <a:r>
              <a:rPr b="1" lang="en" sz="2000">
                <a:solidFill>
                  <a:schemeClr val="dk1"/>
                </a:solidFill>
                <a:latin typeface="Nanum Gothic"/>
                <a:ea typeface="Nanum Gothic"/>
                <a:cs typeface="Nanum Gothic"/>
                <a:sym typeface="Nanum Gothic"/>
              </a:rPr>
              <a:t>개념</a:t>
            </a:r>
            <a:endParaRPr b="1" sz="2000">
              <a:solidFill>
                <a:schemeClr val="dk1"/>
              </a:solidFill>
              <a:latin typeface="Nanum Gothic"/>
              <a:ea typeface="Nanum Gothic"/>
              <a:cs typeface="Nanum Gothic"/>
              <a:sym typeface="Nanum Gothic"/>
            </a:endParaRPr>
          </a:p>
        </p:txBody>
      </p:sp>
      <p:sp>
        <p:nvSpPr>
          <p:cNvPr id="2533" name="Google Shape;2533;gfa69ae2a65_2_0"/>
          <p:cNvSpPr txBox="1"/>
          <p:nvPr/>
        </p:nvSpPr>
        <p:spPr>
          <a:xfrm>
            <a:off x="623050" y="3359400"/>
            <a:ext cx="6996300" cy="16932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Clr>
                <a:schemeClr val="accent1"/>
              </a:buClr>
              <a:buSzPts val="900"/>
              <a:buFont typeface="Nanum Gothic"/>
              <a:buChar char="▶"/>
            </a:pPr>
            <a:r>
              <a:rPr lang="en">
                <a:latin typeface="Nanum Gothic"/>
                <a:ea typeface="Nanum Gothic"/>
                <a:cs typeface="Nanum Gothic"/>
                <a:sym typeface="Nanum Gothic"/>
              </a:rPr>
              <a:t>tree1을 통해 예측하고 남은 잔차를 tree2를 통해 예측하고 이것을 반복하여 </a:t>
            </a:r>
            <a:endParaRPr>
              <a:latin typeface="Nanum Gothic"/>
              <a:ea typeface="Nanum Gothic"/>
              <a:cs typeface="Nanum Gothic"/>
              <a:sym typeface="Nanum Gothic"/>
            </a:endParaRPr>
          </a:p>
          <a:p>
            <a:pPr indent="0" lvl="0" marL="457200" rtl="0" algn="l">
              <a:lnSpc>
                <a:spcPct val="150000"/>
              </a:lnSpc>
              <a:spcBef>
                <a:spcPts val="0"/>
              </a:spcBef>
              <a:spcAft>
                <a:spcPts val="0"/>
              </a:spcAft>
              <a:buNone/>
            </a:pPr>
            <a:r>
              <a:rPr lang="en">
                <a:latin typeface="Nanum Gothic"/>
                <a:ea typeface="Nanum Gothic"/>
                <a:cs typeface="Nanum Gothic"/>
                <a:sym typeface="Nanum Gothic"/>
              </a:rPr>
              <a:t>점차 </a:t>
            </a:r>
            <a:r>
              <a:rPr lang="en">
                <a:highlight>
                  <a:srgbClr val="CFE2F3"/>
                </a:highlight>
                <a:latin typeface="Nanum Gothic"/>
                <a:ea typeface="Nanum Gothic"/>
                <a:cs typeface="Nanum Gothic"/>
                <a:sym typeface="Nanum Gothic"/>
              </a:rPr>
              <a:t>잔차를 줄여나가는</a:t>
            </a:r>
            <a:r>
              <a:rPr lang="en">
                <a:latin typeface="Nanum Gothic"/>
                <a:ea typeface="Nanum Gothic"/>
                <a:cs typeface="Nanum Gothic"/>
                <a:sym typeface="Nanum Gothic"/>
              </a:rPr>
              <a:t> 방식.</a:t>
            </a:r>
            <a:endParaRPr>
              <a:latin typeface="Nanum Gothic"/>
              <a:ea typeface="Nanum Gothic"/>
              <a:cs typeface="Nanum Gothic"/>
              <a:sym typeface="Nanum Gothic"/>
            </a:endParaRPr>
          </a:p>
          <a:p>
            <a:pPr indent="-285750" lvl="0" marL="457200" rtl="0" algn="l">
              <a:lnSpc>
                <a:spcPct val="150000"/>
              </a:lnSpc>
              <a:spcBef>
                <a:spcPts val="0"/>
              </a:spcBef>
              <a:spcAft>
                <a:spcPts val="0"/>
              </a:spcAft>
              <a:buClr>
                <a:schemeClr val="accent1"/>
              </a:buClr>
              <a:buSzPts val="900"/>
              <a:buFont typeface="Nanum Gothic"/>
              <a:buChar char="▶"/>
            </a:pPr>
            <a:r>
              <a:rPr lang="en">
                <a:latin typeface="Nanum Gothic"/>
                <a:ea typeface="Nanum Gothic"/>
                <a:cs typeface="Nanum Gothic"/>
                <a:sym typeface="Nanum Gothic"/>
              </a:rPr>
              <a:t>이런 식으로 계속 학습이 되면 training set을 잘 설명하는 예측 모형이 만들어지지만 </a:t>
            </a:r>
            <a:endParaRPr>
              <a:latin typeface="Nanum Gothic"/>
              <a:ea typeface="Nanum Gothic"/>
              <a:cs typeface="Nanum Gothic"/>
              <a:sym typeface="Nanum Gothic"/>
            </a:endParaRPr>
          </a:p>
          <a:p>
            <a:pPr indent="0" lvl="0" marL="457200" rtl="0" algn="l">
              <a:lnSpc>
                <a:spcPct val="150000"/>
              </a:lnSpc>
              <a:spcBef>
                <a:spcPts val="0"/>
              </a:spcBef>
              <a:spcAft>
                <a:spcPts val="0"/>
              </a:spcAft>
              <a:buNone/>
            </a:pPr>
            <a:r>
              <a:rPr lang="en">
                <a:solidFill>
                  <a:schemeClr val="accent2"/>
                </a:solidFill>
                <a:latin typeface="Nanum Gothic"/>
                <a:ea typeface="Nanum Gothic"/>
                <a:cs typeface="Nanum Gothic"/>
                <a:sym typeface="Nanum Gothic"/>
              </a:rPr>
              <a:t>over-fitting &amp; run-time이 오래 걸릴 수 있다는 단점.</a:t>
            </a:r>
            <a:r>
              <a:rPr lang="en">
                <a:latin typeface="Nanum Gothic"/>
                <a:ea typeface="Nanum Gothic"/>
                <a:cs typeface="Nanum Gothic"/>
                <a:sym typeface="Nanum Gothic"/>
              </a:rPr>
              <a:t> </a:t>
            </a:r>
            <a:endParaRPr>
              <a:latin typeface="Nanum Gothic"/>
              <a:ea typeface="Nanum Gothic"/>
              <a:cs typeface="Nanum Gothic"/>
              <a:sym typeface="Nanum Gothic"/>
            </a:endParaRPr>
          </a:p>
          <a:p>
            <a:pPr indent="0" lvl="0" marL="457200" rtl="0" algn="l">
              <a:lnSpc>
                <a:spcPct val="150000"/>
              </a:lnSpc>
              <a:spcBef>
                <a:spcPts val="0"/>
              </a:spcBef>
              <a:spcAft>
                <a:spcPts val="0"/>
              </a:spcAft>
              <a:buNone/>
            </a:pPr>
            <a:r>
              <a:rPr lang="en">
                <a:solidFill>
                  <a:schemeClr val="accent2"/>
                </a:solidFill>
                <a:latin typeface="Nanum Gothic"/>
                <a:ea typeface="Nanum Gothic"/>
                <a:cs typeface="Nanum Gothic"/>
                <a:sym typeface="Nanum Gothic"/>
              </a:rPr>
              <a:t>➔</a:t>
            </a:r>
            <a:r>
              <a:rPr lang="en">
                <a:latin typeface="Nanum Gothic"/>
                <a:ea typeface="Nanum Gothic"/>
                <a:cs typeface="Nanum Gothic"/>
                <a:sym typeface="Nanum Gothic"/>
              </a:rPr>
              <a:t> 이 </a:t>
            </a:r>
            <a:r>
              <a:rPr lang="en">
                <a:highlight>
                  <a:srgbClr val="CFE2F3"/>
                </a:highlight>
                <a:latin typeface="Nanum Gothic"/>
                <a:ea typeface="Nanum Gothic"/>
                <a:cs typeface="Nanum Gothic"/>
                <a:sym typeface="Nanum Gothic"/>
              </a:rPr>
              <a:t>단점을 보완한 것이 lightGBM</a:t>
            </a:r>
            <a:endParaRPr>
              <a:highlight>
                <a:srgbClr val="CFE2F3"/>
              </a:highlight>
              <a:latin typeface="Nanum Gothic"/>
              <a:ea typeface="Nanum Gothic"/>
              <a:cs typeface="Nanum Gothic"/>
              <a:sym typeface="Nanum Gothic"/>
            </a:endParaRPr>
          </a:p>
        </p:txBody>
      </p:sp>
      <p:grpSp>
        <p:nvGrpSpPr>
          <p:cNvPr id="2534" name="Google Shape;2534;gfa69ae2a65_2_0"/>
          <p:cNvGrpSpPr/>
          <p:nvPr/>
        </p:nvGrpSpPr>
        <p:grpSpPr>
          <a:xfrm>
            <a:off x="8116370" y="4036351"/>
            <a:ext cx="895747" cy="975803"/>
            <a:chOff x="2011725" y="44285"/>
            <a:chExt cx="4684870" cy="4762340"/>
          </a:xfrm>
        </p:grpSpPr>
        <p:grpSp>
          <p:nvGrpSpPr>
            <p:cNvPr id="2535" name="Google Shape;2535;gfa69ae2a65_2_0"/>
            <p:cNvGrpSpPr/>
            <p:nvPr/>
          </p:nvGrpSpPr>
          <p:grpSpPr>
            <a:xfrm>
              <a:off x="2119596" y="326448"/>
              <a:ext cx="3544299" cy="3707706"/>
              <a:chOff x="3860721" y="1330073"/>
              <a:chExt cx="3544299" cy="3707706"/>
            </a:xfrm>
          </p:grpSpPr>
          <p:sp>
            <p:nvSpPr>
              <p:cNvPr id="2536" name="Google Shape;2536;gfa69ae2a65_2_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7" name="Google Shape;2537;gfa69ae2a65_2_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8" name="Google Shape;2538;gfa69ae2a65_2_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9" name="Google Shape;2539;gfa69ae2a65_2_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0" name="Google Shape;2540;gfa69ae2a65_2_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1" name="Google Shape;2541;gfa69ae2a65_2_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2" name="Google Shape;2542;gfa69ae2a65_2_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3" name="Google Shape;2543;gfa69ae2a65_2_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4" name="Google Shape;2544;gfa69ae2a65_2_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5" name="Google Shape;2545;gfa69ae2a65_2_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6" name="Google Shape;2546;gfa69ae2a65_2_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7" name="Google Shape;2547;gfa69ae2a65_2_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8" name="Google Shape;2548;gfa69ae2a65_2_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9" name="Google Shape;2549;gfa69ae2a65_2_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0" name="Google Shape;2550;gfa69ae2a65_2_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1" name="Google Shape;2551;gfa69ae2a65_2_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2" name="Google Shape;2552;gfa69ae2a65_2_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3" name="Google Shape;2553;gfa69ae2a65_2_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4" name="Google Shape;2554;gfa69ae2a65_2_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5" name="Google Shape;2555;gfa69ae2a65_2_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6" name="Google Shape;2556;gfa69ae2a65_2_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7" name="Google Shape;2557;gfa69ae2a65_2_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8" name="Google Shape;2558;gfa69ae2a65_2_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9" name="Google Shape;2559;gfa69ae2a65_2_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0" name="Google Shape;2560;gfa69ae2a65_2_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1" name="Google Shape;2561;gfa69ae2a65_2_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2" name="Google Shape;2562;gfa69ae2a65_2_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3" name="Google Shape;2563;gfa69ae2a65_2_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4" name="Google Shape;2564;gfa69ae2a65_2_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5" name="Google Shape;2565;gfa69ae2a65_2_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6" name="Google Shape;2566;gfa69ae2a65_2_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7" name="Google Shape;2567;gfa69ae2a65_2_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8" name="Google Shape;2568;gfa69ae2a65_2_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9" name="Google Shape;2569;gfa69ae2a65_2_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0" name="Google Shape;2570;gfa69ae2a65_2_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1" name="Google Shape;2571;gfa69ae2a65_2_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2" name="Google Shape;2572;gfa69ae2a65_2_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3" name="Google Shape;2573;gfa69ae2a65_2_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4" name="Google Shape;2574;gfa69ae2a65_2_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5" name="Google Shape;2575;gfa69ae2a65_2_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6" name="Google Shape;2576;gfa69ae2a65_2_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7" name="Google Shape;2577;gfa69ae2a65_2_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8" name="Google Shape;2578;gfa69ae2a65_2_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9" name="Google Shape;2579;gfa69ae2a65_2_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0" name="Google Shape;2580;gfa69ae2a65_2_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1" name="Google Shape;2581;gfa69ae2a65_2_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2" name="Google Shape;2582;gfa69ae2a65_2_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3" name="Google Shape;2583;gfa69ae2a65_2_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4" name="Google Shape;2584;gfa69ae2a65_2_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5" name="Google Shape;2585;gfa69ae2a65_2_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6" name="Google Shape;2586;gfa69ae2a65_2_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7" name="Google Shape;2587;gfa69ae2a65_2_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8" name="Google Shape;2588;gfa69ae2a65_2_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9" name="Google Shape;2589;gfa69ae2a65_2_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0" name="Google Shape;2590;gfa69ae2a65_2_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1" name="Google Shape;2591;gfa69ae2a65_2_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2" name="Google Shape;2592;gfa69ae2a65_2_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3" name="Google Shape;2593;gfa69ae2a65_2_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4" name="Google Shape;2594;gfa69ae2a65_2_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5" name="Google Shape;2595;gfa69ae2a65_2_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6" name="Google Shape;2596;gfa69ae2a65_2_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7" name="Google Shape;2597;gfa69ae2a65_2_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8" name="Google Shape;2598;gfa69ae2a65_2_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9" name="Google Shape;2599;gfa69ae2a65_2_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0" name="Google Shape;2600;gfa69ae2a65_2_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1" name="Google Shape;2601;gfa69ae2a65_2_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2" name="Google Shape;2602;gfa69ae2a65_2_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3" name="Google Shape;2603;gfa69ae2a65_2_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4" name="Google Shape;2604;gfa69ae2a65_2_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5" name="Google Shape;2605;gfa69ae2a65_2_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6" name="Google Shape;2606;gfa69ae2a65_2_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7" name="Google Shape;2607;gfa69ae2a65_2_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8" name="Google Shape;2608;gfa69ae2a65_2_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9" name="Google Shape;2609;gfa69ae2a65_2_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0" name="Google Shape;2610;gfa69ae2a65_2_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1" name="Google Shape;2611;gfa69ae2a65_2_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2" name="Google Shape;2612;gfa69ae2a65_2_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3" name="Google Shape;2613;gfa69ae2a65_2_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4" name="Google Shape;2614;gfa69ae2a65_2_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5" name="Google Shape;2615;gfa69ae2a65_2_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6" name="Google Shape;2616;gfa69ae2a65_2_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7" name="Google Shape;2617;gfa69ae2a65_2_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8" name="Google Shape;2618;gfa69ae2a65_2_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9" name="Google Shape;2619;gfa69ae2a65_2_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0" name="Google Shape;2620;gfa69ae2a65_2_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1" name="Google Shape;2621;gfa69ae2a65_2_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2" name="Google Shape;2622;gfa69ae2a65_2_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3" name="Google Shape;2623;gfa69ae2a65_2_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4" name="Google Shape;2624;gfa69ae2a65_2_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5" name="Google Shape;2625;gfa69ae2a65_2_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6" name="Google Shape;2626;gfa69ae2a65_2_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7" name="Google Shape;2627;gfa69ae2a65_2_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8" name="Google Shape;2628;gfa69ae2a65_2_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9" name="Google Shape;2629;gfa69ae2a65_2_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0" name="Google Shape;2630;gfa69ae2a65_2_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1" name="Google Shape;2631;gfa69ae2a65_2_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2" name="Google Shape;2632;gfa69ae2a65_2_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3" name="Google Shape;2633;gfa69ae2a65_2_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4" name="Google Shape;2634;gfa69ae2a65_2_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5" name="Google Shape;2635;gfa69ae2a65_2_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6" name="Google Shape;2636;gfa69ae2a65_2_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7" name="Google Shape;2637;gfa69ae2a65_2_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8" name="Google Shape;2638;gfa69ae2a65_2_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9" name="Google Shape;2639;gfa69ae2a65_2_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0" name="Google Shape;2640;gfa69ae2a65_2_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1" name="Google Shape;2641;gfa69ae2a65_2_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2" name="Google Shape;2642;gfa69ae2a65_2_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43" name="Google Shape;2643;gfa69ae2a65_2_0"/>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4" name="Google Shape;2644;gfa69ae2a65_2_0"/>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5" name="Google Shape;2645;gfa69ae2a65_2_0"/>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6" name="Google Shape;2646;gfa69ae2a65_2_0"/>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7" name="Google Shape;2647;gfa69ae2a65_2_0"/>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8" name="Google Shape;2648;gfa69ae2a65_2_0"/>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9" name="Google Shape;2649;gfa69ae2a65_2_0"/>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0" name="Google Shape;2650;gfa69ae2a65_2_0"/>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1" name="Google Shape;2651;gfa69ae2a65_2_0"/>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2" name="Google Shape;2652;gfa69ae2a65_2_0"/>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3" name="Google Shape;2653;gfa69ae2a65_2_0"/>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4" name="Google Shape;2654;gfa69ae2a65_2_0"/>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5" name="Google Shape;2655;gfa69ae2a65_2_0"/>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6" name="Google Shape;2656;gfa69ae2a65_2_0"/>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7" name="Google Shape;2657;gfa69ae2a65_2_0"/>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8" name="Google Shape;2658;gfa69ae2a65_2_0"/>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9" name="Google Shape;2659;gfa69ae2a65_2_0"/>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0" name="Google Shape;2660;gfa69ae2a65_2_0"/>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1" name="Google Shape;2661;gfa69ae2a65_2_0"/>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2" name="Google Shape;2662;gfa69ae2a65_2_0"/>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3" name="Google Shape;2663;gfa69ae2a65_2_0"/>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4" name="Google Shape;2664;gfa69ae2a65_2_0"/>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5" name="Google Shape;2665;gfa69ae2a65_2_0"/>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6" name="Google Shape;2666;gfa69ae2a65_2_0"/>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7" name="Google Shape;2667;gfa69ae2a65_2_0"/>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8" name="Google Shape;2668;gfa69ae2a65_2_0"/>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9" name="Google Shape;2669;gfa69ae2a65_2_0"/>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0" name="Google Shape;2670;gfa69ae2a65_2_0"/>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1" name="Google Shape;2671;gfa69ae2a65_2_0"/>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2" name="Google Shape;2672;gfa69ae2a65_2_0"/>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3" name="Google Shape;2673;gfa69ae2a65_2_0"/>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4" name="Google Shape;2674;gfa69ae2a65_2_0"/>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5" name="Google Shape;2675;gfa69ae2a65_2_0"/>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6" name="Google Shape;2676;gfa69ae2a65_2_0"/>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7" name="Google Shape;2677;gfa69ae2a65_2_0"/>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8" name="Google Shape;2678;gfa69ae2a65_2_0"/>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9" name="Google Shape;2679;gfa69ae2a65_2_0"/>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0" name="Google Shape;2680;gfa69ae2a65_2_0"/>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1" name="Google Shape;2681;gfa69ae2a65_2_0"/>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2" name="Google Shape;2682;gfa69ae2a65_2_0"/>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3" name="Google Shape;2683;gfa69ae2a65_2_0"/>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4" name="Google Shape;2684;gfa69ae2a65_2_0"/>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5" name="Google Shape;2685;gfa69ae2a65_2_0"/>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6" name="Google Shape;2686;gfa69ae2a65_2_0"/>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7" name="Google Shape;2687;gfa69ae2a65_2_0"/>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8" name="Google Shape;2688;gfa69ae2a65_2_0"/>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9" name="Google Shape;2689;gfa69ae2a65_2_0"/>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0" name="Google Shape;2690;gfa69ae2a65_2_0"/>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1" name="Google Shape;2691;gfa69ae2a65_2_0"/>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2" name="Google Shape;2692;gfa69ae2a65_2_0"/>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3" name="Google Shape;2693;gfa69ae2a65_2_0"/>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4" name="Google Shape;2694;gfa69ae2a65_2_0"/>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5" name="Google Shape;2695;gfa69ae2a65_2_0"/>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6" name="Google Shape;2696;gfa69ae2a65_2_0"/>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7" name="Google Shape;2697;gfa69ae2a65_2_0"/>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8" name="Google Shape;2698;gfa69ae2a65_2_0"/>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9" name="Google Shape;2699;gfa69ae2a65_2_0"/>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0" name="Google Shape;2700;gfa69ae2a65_2_0"/>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1" name="Google Shape;2701;gfa69ae2a65_2_0"/>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2" name="Google Shape;2702;gfa69ae2a65_2_0"/>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3" name="Google Shape;2703;gfa69ae2a65_2_0"/>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4" name="Google Shape;2704;gfa69ae2a65_2_0"/>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5" name="Google Shape;2705;gfa69ae2a65_2_0"/>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6" name="Google Shape;2706;gfa69ae2a65_2_0"/>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7" name="Google Shape;2707;gfa69ae2a65_2_0"/>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8" name="Google Shape;2708;gfa69ae2a65_2_0"/>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9" name="Google Shape;2709;gfa69ae2a65_2_0"/>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0" name="Google Shape;2710;gfa69ae2a65_2_0"/>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1" name="Google Shape;2711;gfa69ae2a65_2_0"/>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2" name="Google Shape;2712;gfa69ae2a65_2_0"/>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3" name="Google Shape;2713;gfa69ae2a65_2_0"/>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4" name="Google Shape;2714;gfa69ae2a65_2_0"/>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5" name="Google Shape;2715;gfa69ae2a65_2_0"/>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6" name="Google Shape;2716;gfa69ae2a65_2_0"/>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7" name="Google Shape;2717;gfa69ae2a65_2_0"/>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8" name="Google Shape;2718;gfa69ae2a65_2_0"/>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9" name="Google Shape;2719;gfa69ae2a65_2_0"/>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0" name="Google Shape;2720;gfa69ae2a65_2_0"/>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1" name="Google Shape;2721;gfa69ae2a65_2_0"/>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2" name="Google Shape;2722;gfa69ae2a65_2_0"/>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3" name="Google Shape;2723;gfa69ae2a65_2_0"/>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4" name="Google Shape;2724;gfa69ae2a65_2_0"/>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5" name="Google Shape;2725;gfa69ae2a65_2_0"/>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6" name="Google Shape;2726;gfa69ae2a65_2_0"/>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7" name="Google Shape;2727;gfa69ae2a65_2_0"/>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8" name="Google Shape;2728;gfa69ae2a65_2_0"/>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9" name="Google Shape;2729;gfa69ae2a65_2_0"/>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0" name="Google Shape;2730;gfa69ae2a65_2_0"/>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1" name="Google Shape;2731;gfa69ae2a65_2_0"/>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2" name="Google Shape;2732;gfa69ae2a65_2_0"/>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3" name="Google Shape;2733;gfa69ae2a65_2_0"/>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4" name="Google Shape;2734;gfa69ae2a65_2_0"/>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5" name="Google Shape;2735;gfa69ae2a65_2_0"/>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6" name="Google Shape;2736;gfa69ae2a65_2_0"/>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7" name="Google Shape;2737;gfa69ae2a65_2_0"/>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8" name="Google Shape;2738;gfa69ae2a65_2_0"/>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9" name="Google Shape;2739;gfa69ae2a65_2_0"/>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0" name="Google Shape;2740;gfa69ae2a65_2_0"/>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1" name="Google Shape;2741;gfa69ae2a65_2_0"/>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2" name="Google Shape;2742;gfa69ae2a65_2_0"/>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3" name="Google Shape;2743;gfa69ae2a65_2_0"/>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4" name="Google Shape;2744;gfa69ae2a65_2_0"/>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5" name="Google Shape;2745;gfa69ae2a65_2_0"/>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6" name="Google Shape;2746;gfa69ae2a65_2_0"/>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7" name="Google Shape;2747;gfa69ae2a65_2_0"/>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8" name="Google Shape;2748;gfa69ae2a65_2_0"/>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9" name="Google Shape;2749;gfa69ae2a65_2_0"/>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0" name="Google Shape;2750;gfa69ae2a65_2_0"/>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1" name="Google Shape;2751;gfa69ae2a65_2_0"/>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2" name="Google Shape;2752;gfa69ae2a65_2_0"/>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3" name="Google Shape;2753;gfa69ae2a65_2_0"/>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4" name="Google Shape;2754;gfa69ae2a65_2_0"/>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5" name="Google Shape;2755;gfa69ae2a65_2_0"/>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6" name="Google Shape;2756;gfa69ae2a65_2_0"/>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7" name="Google Shape;2757;gfa69ae2a65_2_0"/>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8" name="Google Shape;2758;gfa69ae2a65_2_0"/>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9" name="Google Shape;2759;gfa69ae2a65_2_0"/>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0" name="Google Shape;2760;gfa69ae2a65_2_0"/>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1" name="Google Shape;2761;gfa69ae2a65_2_0"/>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2" name="Google Shape;2762;gfa69ae2a65_2_0"/>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3" name="Google Shape;2763;gfa69ae2a65_2_0"/>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4" name="Google Shape;2764;gfa69ae2a65_2_0"/>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5" name="Google Shape;2765;gfa69ae2a65_2_0"/>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6" name="Google Shape;2766;gfa69ae2a65_2_0"/>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7" name="Google Shape;2767;gfa69ae2a65_2_0"/>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8" name="Google Shape;2768;gfa69ae2a65_2_0"/>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9" name="Google Shape;2769;gfa69ae2a65_2_0"/>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0" name="Google Shape;2770;gfa69ae2a65_2_0"/>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1" name="Google Shape;2771;gfa69ae2a65_2_0"/>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2" name="Google Shape;2772;gfa69ae2a65_2_0"/>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3" name="Google Shape;2773;gfa69ae2a65_2_0"/>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4" name="Google Shape;2774;gfa69ae2a65_2_0"/>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5" name="Google Shape;2775;gfa69ae2a65_2_0"/>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6" name="Google Shape;2776;gfa69ae2a65_2_0"/>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7" name="Google Shape;2777;gfa69ae2a65_2_0"/>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8" name="Google Shape;2778;gfa69ae2a65_2_0"/>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9" name="Google Shape;2779;gfa69ae2a65_2_0"/>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0" name="Google Shape;2780;gfa69ae2a65_2_0"/>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1" name="Google Shape;2781;gfa69ae2a65_2_0"/>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2" name="Google Shape;2782;gfa69ae2a65_2_0"/>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3" name="Google Shape;2783;gfa69ae2a65_2_0"/>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84" name="Google Shape;2784;gfa69ae2a65_2_0"/>
            <p:cNvGrpSpPr/>
            <p:nvPr/>
          </p:nvGrpSpPr>
          <p:grpSpPr>
            <a:xfrm>
              <a:off x="3871486" y="368362"/>
              <a:ext cx="330893" cy="250785"/>
              <a:chOff x="6621095" y="1452181"/>
              <a:chExt cx="330893" cy="250785"/>
            </a:xfrm>
          </p:grpSpPr>
          <p:sp>
            <p:nvSpPr>
              <p:cNvPr id="2785" name="Google Shape;2785;gfa69ae2a65_2_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6" name="Google Shape;2786;gfa69ae2a65_2_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7" name="Google Shape;2787;gfa69ae2a65_2_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8" name="Google Shape;2788;gfa69ae2a65_2_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9" name="Google Shape;2789;gfa69ae2a65_2_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90" name="Google Shape;2790;gfa69ae2a65_2_0"/>
            <p:cNvGrpSpPr/>
            <p:nvPr/>
          </p:nvGrpSpPr>
          <p:grpSpPr>
            <a:xfrm>
              <a:off x="4704106" y="852569"/>
              <a:ext cx="330893" cy="250785"/>
              <a:chOff x="6621095" y="1452181"/>
              <a:chExt cx="330893" cy="250785"/>
            </a:xfrm>
          </p:grpSpPr>
          <p:sp>
            <p:nvSpPr>
              <p:cNvPr id="2791" name="Google Shape;2791;gfa69ae2a65_2_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2" name="Google Shape;2792;gfa69ae2a65_2_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3" name="Google Shape;2793;gfa69ae2a65_2_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4" name="Google Shape;2794;gfa69ae2a65_2_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5" name="Google Shape;2795;gfa69ae2a65_2_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96" name="Google Shape;2796;gfa69ae2a65_2_0"/>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7" name="Google Shape;2797;gfa69ae2a65_2_0"/>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98" name="Google Shape;2798;gfa69ae2a65_2_0"/>
            <p:cNvGrpSpPr/>
            <p:nvPr/>
          </p:nvGrpSpPr>
          <p:grpSpPr>
            <a:xfrm flipH="1">
              <a:off x="2446570" y="1414367"/>
              <a:ext cx="298962" cy="226660"/>
              <a:chOff x="6621095" y="1452181"/>
              <a:chExt cx="330893" cy="250785"/>
            </a:xfrm>
          </p:grpSpPr>
          <p:sp>
            <p:nvSpPr>
              <p:cNvPr id="2799" name="Google Shape;2799;gfa69ae2a65_2_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0" name="Google Shape;2800;gfa69ae2a65_2_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1" name="Google Shape;2801;gfa69ae2a65_2_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2" name="Google Shape;2802;gfa69ae2a65_2_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3" name="Google Shape;2803;gfa69ae2a65_2_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04" name="Google Shape;2804;gfa69ae2a65_2_0"/>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5" name="Google Shape;2805;gfa69ae2a65_2_0"/>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gfa69ae2a65_2_1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811" name="Google Shape;2811;gfa69ae2a65_2_10"/>
          <p:cNvPicPr preferRelativeResize="0"/>
          <p:nvPr/>
        </p:nvPicPr>
        <p:blipFill>
          <a:blip r:embed="rId3">
            <a:alphaModFix/>
          </a:blip>
          <a:stretch>
            <a:fillRect/>
          </a:stretch>
        </p:blipFill>
        <p:spPr>
          <a:xfrm>
            <a:off x="2534600" y="1523874"/>
            <a:ext cx="3468150" cy="1797050"/>
          </a:xfrm>
          <a:prstGeom prst="rect">
            <a:avLst/>
          </a:prstGeom>
          <a:noFill/>
          <a:ln>
            <a:noFill/>
          </a:ln>
        </p:spPr>
      </p:pic>
      <p:sp>
        <p:nvSpPr>
          <p:cNvPr id="2812" name="Google Shape;2812;gfa69ae2a65_2_10"/>
          <p:cNvSpPr txBox="1"/>
          <p:nvPr>
            <p:ph type="title"/>
          </p:nvPr>
        </p:nvSpPr>
        <p:spPr>
          <a:xfrm>
            <a:off x="457200" y="661675"/>
            <a:ext cx="1883400" cy="43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 </a:t>
            </a:r>
            <a:endParaRPr b="1" sz="3000">
              <a:latin typeface="Nanum Gothic"/>
              <a:ea typeface="Nanum Gothic"/>
              <a:cs typeface="Nanum Gothic"/>
              <a:sym typeface="Nanum Gothic"/>
            </a:endParaRPr>
          </a:p>
        </p:txBody>
      </p:sp>
      <p:sp>
        <p:nvSpPr>
          <p:cNvPr id="2813" name="Google Shape;2813;gfa69ae2a65_2_10"/>
          <p:cNvSpPr txBox="1"/>
          <p:nvPr/>
        </p:nvSpPr>
        <p:spPr>
          <a:xfrm>
            <a:off x="902050" y="1092775"/>
            <a:ext cx="44955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dk1"/>
                </a:solidFill>
                <a:latin typeface="Nanum Gothic"/>
                <a:ea typeface="Nanum Gothic"/>
                <a:cs typeface="Nanum Gothic"/>
                <a:sym typeface="Nanum Gothic"/>
              </a:rPr>
              <a:t>L</a:t>
            </a:r>
            <a:r>
              <a:rPr b="1" lang="en" sz="2000">
                <a:solidFill>
                  <a:schemeClr val="dk1"/>
                </a:solidFill>
                <a:latin typeface="Nanum Gothic"/>
                <a:ea typeface="Nanum Gothic"/>
                <a:cs typeface="Nanum Gothic"/>
                <a:sym typeface="Nanum Gothic"/>
              </a:rPr>
              <a:t>GBM</a:t>
            </a:r>
            <a:r>
              <a:rPr lang="en" sz="1500">
                <a:solidFill>
                  <a:schemeClr val="dk1"/>
                </a:solidFill>
                <a:latin typeface="Nanum Gothic"/>
                <a:ea typeface="Nanum Gothic"/>
                <a:cs typeface="Nanum Gothic"/>
                <a:sym typeface="Nanum Gothic"/>
              </a:rPr>
              <a:t>(light gradient boosting machine)</a:t>
            </a:r>
            <a:r>
              <a:rPr b="1" lang="en" sz="2000">
                <a:solidFill>
                  <a:schemeClr val="dk1"/>
                </a:solidFill>
                <a:latin typeface="Nanum Gothic"/>
                <a:ea typeface="Nanum Gothic"/>
                <a:cs typeface="Nanum Gothic"/>
                <a:sym typeface="Nanum Gothic"/>
              </a:rPr>
              <a:t> 개념</a:t>
            </a:r>
            <a:endParaRPr b="1" sz="2000">
              <a:solidFill>
                <a:schemeClr val="dk1"/>
              </a:solidFill>
              <a:latin typeface="Nanum Gothic"/>
              <a:ea typeface="Nanum Gothic"/>
              <a:cs typeface="Nanum Gothic"/>
              <a:sym typeface="Nanum Gothic"/>
            </a:endParaRPr>
          </a:p>
        </p:txBody>
      </p:sp>
      <p:sp>
        <p:nvSpPr>
          <p:cNvPr id="2814" name="Google Shape;2814;gfa69ae2a65_2_10"/>
          <p:cNvSpPr txBox="1"/>
          <p:nvPr>
            <p:ph idx="4294967295" type="subTitle"/>
          </p:nvPr>
        </p:nvSpPr>
        <p:spPr>
          <a:xfrm>
            <a:off x="644100" y="3412075"/>
            <a:ext cx="7681500" cy="1508400"/>
          </a:xfrm>
          <a:prstGeom prst="rect">
            <a:avLst/>
          </a:prstGeom>
          <a:noFill/>
          <a:ln>
            <a:noFill/>
          </a:ln>
        </p:spPr>
        <p:txBody>
          <a:bodyPr anchorCtr="0" anchor="t" bIns="0" lIns="0" spcFirstLastPara="1" rIns="0" wrap="square" tIns="0">
            <a:spAutoFit/>
          </a:bodyPr>
          <a:lstStyle/>
          <a:p>
            <a:pPr indent="-317500" lvl="0" marL="457200" rtl="0" algn="l">
              <a:lnSpc>
                <a:spcPct val="150000"/>
              </a:lnSpc>
              <a:spcBef>
                <a:spcPts val="0"/>
              </a:spcBef>
              <a:spcAft>
                <a:spcPts val="0"/>
              </a:spcAft>
              <a:buSzPts val="1400"/>
              <a:buFont typeface="Nanum Gothic"/>
              <a:buChar char="▸"/>
            </a:pPr>
            <a:r>
              <a:rPr lang="en" sz="1400">
                <a:latin typeface="Nanum Gothic"/>
                <a:ea typeface="Nanum Gothic"/>
                <a:cs typeface="Nanum Gothic"/>
                <a:sym typeface="Nanum Gothic"/>
              </a:rPr>
              <a:t>기존 boosting 모델들이 tree depth(깊이)를 줄이기 위해 level wise(균형 트리)분할을 사용하는 것과 다르게 </a:t>
            </a:r>
            <a:r>
              <a:rPr lang="en" sz="1400">
                <a:highlight>
                  <a:srgbClr val="CFE2F3"/>
                </a:highlight>
                <a:latin typeface="Nanum Gothic"/>
                <a:ea typeface="Nanum Gothic"/>
                <a:cs typeface="Nanum Gothic"/>
                <a:sym typeface="Nanum Gothic"/>
              </a:rPr>
              <a:t>LGBM은 leaf node를 지속적으로 분할</a:t>
            </a:r>
            <a:r>
              <a:rPr lang="en" sz="1400">
                <a:latin typeface="Nanum Gothic"/>
                <a:ea typeface="Nanum Gothic"/>
                <a:cs typeface="Nanum Gothic"/>
                <a:sym typeface="Nanum Gothic"/>
              </a:rPr>
              <a:t>하면서 진행</a:t>
            </a:r>
            <a:endParaRPr sz="1400">
              <a:latin typeface="Nanum Gothic"/>
              <a:ea typeface="Nanum Gothic"/>
              <a:cs typeface="Nanum Gothic"/>
              <a:sym typeface="Nanum Gothic"/>
            </a:endParaRPr>
          </a:p>
          <a:p>
            <a:pPr indent="-317500" lvl="0" marL="457200" rtl="0" algn="l">
              <a:lnSpc>
                <a:spcPct val="150000"/>
              </a:lnSpc>
              <a:spcBef>
                <a:spcPts val="0"/>
              </a:spcBef>
              <a:spcAft>
                <a:spcPts val="0"/>
              </a:spcAft>
              <a:buSzPts val="1400"/>
              <a:buFont typeface="Nanum Gothic"/>
              <a:buChar char="▸"/>
            </a:pPr>
            <a:r>
              <a:rPr lang="en" sz="1400">
                <a:solidFill>
                  <a:schemeClr val="accent2"/>
                </a:solidFill>
                <a:latin typeface="Nanum Gothic"/>
                <a:ea typeface="Nanum Gothic"/>
                <a:cs typeface="Nanum Gothic"/>
                <a:sym typeface="Nanum Gothic"/>
              </a:rPr>
              <a:t>비대칭적이고 깊은 트리</a:t>
            </a:r>
            <a:r>
              <a:rPr lang="en" sz="1400">
                <a:latin typeface="Nanum Gothic"/>
                <a:ea typeface="Nanum Gothic"/>
                <a:cs typeface="Nanum Gothic"/>
                <a:sym typeface="Nanum Gothic"/>
              </a:rPr>
              <a:t>가 생성되지만 동일한 leaf를 생성할 때 level wise보다 손실을 줄일 수 있고 연산이 추가되는 것을 방지할 수 있다는 장점</a:t>
            </a:r>
            <a:endParaRPr sz="1400">
              <a:latin typeface="Nanum Gothic"/>
              <a:ea typeface="Nanum Gothic"/>
              <a:cs typeface="Nanum Gothic"/>
              <a:sym typeface="Nanum Gothic"/>
            </a:endParaRPr>
          </a:p>
          <a:p>
            <a:pPr indent="457200" lvl="0" marL="0" rtl="0" algn="l">
              <a:lnSpc>
                <a:spcPct val="150000"/>
              </a:lnSpc>
              <a:spcBef>
                <a:spcPts val="0"/>
              </a:spcBef>
              <a:spcAft>
                <a:spcPts val="0"/>
              </a:spcAft>
              <a:buNone/>
            </a:pPr>
            <a:r>
              <a:rPr lang="en" sz="1400">
                <a:solidFill>
                  <a:schemeClr val="accent2"/>
                </a:solidFill>
                <a:latin typeface="Nanum Gothic"/>
                <a:ea typeface="Nanum Gothic"/>
                <a:cs typeface="Nanum Gothic"/>
                <a:sym typeface="Nanum Gothic"/>
              </a:rPr>
              <a:t>➔</a:t>
            </a:r>
            <a:r>
              <a:rPr lang="en" sz="1400">
                <a:latin typeface="Nanum Gothic"/>
                <a:ea typeface="Nanum Gothic"/>
                <a:cs typeface="Nanum Gothic"/>
                <a:sym typeface="Nanum Gothic"/>
              </a:rPr>
              <a:t> </a:t>
            </a:r>
            <a:r>
              <a:rPr lang="en" sz="1400">
                <a:highlight>
                  <a:srgbClr val="CFE2F3"/>
                </a:highlight>
                <a:latin typeface="Nanum Gothic"/>
                <a:ea typeface="Nanum Gothic"/>
                <a:cs typeface="Nanum Gothic"/>
                <a:sym typeface="Nanum Gothic"/>
              </a:rPr>
              <a:t>LGBM은 깊이 우선</a:t>
            </a:r>
            <a:r>
              <a:rPr lang="en" sz="1400">
                <a:latin typeface="Nanum Gothic"/>
                <a:ea typeface="Nanum Gothic"/>
                <a:cs typeface="Nanum Gothic"/>
                <a:sym typeface="Nanum Gothic"/>
              </a:rPr>
              <a:t> GBM은 너비 우선</a:t>
            </a:r>
            <a:endParaRPr sz="1400">
              <a:latin typeface="Nanum Gothic"/>
              <a:ea typeface="Nanum Gothic"/>
              <a:cs typeface="Nanum Gothic"/>
              <a:sym typeface="Nanum Gothic"/>
            </a:endParaRPr>
          </a:p>
        </p:txBody>
      </p:sp>
      <p:grpSp>
        <p:nvGrpSpPr>
          <p:cNvPr id="2815" name="Google Shape;2815;gfa69ae2a65_2_10"/>
          <p:cNvGrpSpPr/>
          <p:nvPr/>
        </p:nvGrpSpPr>
        <p:grpSpPr>
          <a:xfrm>
            <a:off x="8116370" y="4036351"/>
            <a:ext cx="895747" cy="975803"/>
            <a:chOff x="2011725" y="44285"/>
            <a:chExt cx="4684870" cy="4762340"/>
          </a:xfrm>
        </p:grpSpPr>
        <p:grpSp>
          <p:nvGrpSpPr>
            <p:cNvPr id="2816" name="Google Shape;2816;gfa69ae2a65_2_10"/>
            <p:cNvGrpSpPr/>
            <p:nvPr/>
          </p:nvGrpSpPr>
          <p:grpSpPr>
            <a:xfrm>
              <a:off x="2119596" y="326448"/>
              <a:ext cx="3544299" cy="3707706"/>
              <a:chOff x="3860721" y="1330073"/>
              <a:chExt cx="3544299" cy="3707706"/>
            </a:xfrm>
          </p:grpSpPr>
          <p:sp>
            <p:nvSpPr>
              <p:cNvPr id="2817" name="Google Shape;2817;gfa69ae2a65_2_1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8" name="Google Shape;2818;gfa69ae2a65_2_1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9" name="Google Shape;2819;gfa69ae2a65_2_1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0" name="Google Shape;2820;gfa69ae2a65_2_1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1" name="Google Shape;2821;gfa69ae2a65_2_1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2" name="Google Shape;2822;gfa69ae2a65_2_1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3" name="Google Shape;2823;gfa69ae2a65_2_1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4" name="Google Shape;2824;gfa69ae2a65_2_1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5" name="Google Shape;2825;gfa69ae2a65_2_1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6" name="Google Shape;2826;gfa69ae2a65_2_1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7" name="Google Shape;2827;gfa69ae2a65_2_1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8" name="Google Shape;2828;gfa69ae2a65_2_1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9" name="Google Shape;2829;gfa69ae2a65_2_1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0" name="Google Shape;2830;gfa69ae2a65_2_1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1" name="Google Shape;2831;gfa69ae2a65_2_1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2" name="Google Shape;2832;gfa69ae2a65_2_1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3" name="Google Shape;2833;gfa69ae2a65_2_1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4" name="Google Shape;2834;gfa69ae2a65_2_1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5" name="Google Shape;2835;gfa69ae2a65_2_1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6" name="Google Shape;2836;gfa69ae2a65_2_1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7" name="Google Shape;2837;gfa69ae2a65_2_1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8" name="Google Shape;2838;gfa69ae2a65_2_1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9" name="Google Shape;2839;gfa69ae2a65_2_1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0" name="Google Shape;2840;gfa69ae2a65_2_1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1" name="Google Shape;2841;gfa69ae2a65_2_1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2" name="Google Shape;2842;gfa69ae2a65_2_1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3" name="Google Shape;2843;gfa69ae2a65_2_1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4" name="Google Shape;2844;gfa69ae2a65_2_1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5" name="Google Shape;2845;gfa69ae2a65_2_1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6" name="Google Shape;2846;gfa69ae2a65_2_1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7" name="Google Shape;2847;gfa69ae2a65_2_1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8" name="Google Shape;2848;gfa69ae2a65_2_1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9" name="Google Shape;2849;gfa69ae2a65_2_1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0" name="Google Shape;2850;gfa69ae2a65_2_1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1" name="Google Shape;2851;gfa69ae2a65_2_1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2" name="Google Shape;2852;gfa69ae2a65_2_1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3" name="Google Shape;2853;gfa69ae2a65_2_1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4" name="Google Shape;2854;gfa69ae2a65_2_1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5" name="Google Shape;2855;gfa69ae2a65_2_1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6" name="Google Shape;2856;gfa69ae2a65_2_1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7" name="Google Shape;2857;gfa69ae2a65_2_1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8" name="Google Shape;2858;gfa69ae2a65_2_1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9" name="Google Shape;2859;gfa69ae2a65_2_1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0" name="Google Shape;2860;gfa69ae2a65_2_1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1" name="Google Shape;2861;gfa69ae2a65_2_1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2" name="Google Shape;2862;gfa69ae2a65_2_1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3" name="Google Shape;2863;gfa69ae2a65_2_1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4" name="Google Shape;2864;gfa69ae2a65_2_1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5" name="Google Shape;2865;gfa69ae2a65_2_1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6" name="Google Shape;2866;gfa69ae2a65_2_1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7" name="Google Shape;2867;gfa69ae2a65_2_1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8" name="Google Shape;2868;gfa69ae2a65_2_1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9" name="Google Shape;2869;gfa69ae2a65_2_1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0" name="Google Shape;2870;gfa69ae2a65_2_1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1" name="Google Shape;2871;gfa69ae2a65_2_1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2" name="Google Shape;2872;gfa69ae2a65_2_1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3" name="Google Shape;2873;gfa69ae2a65_2_1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4" name="Google Shape;2874;gfa69ae2a65_2_1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5" name="Google Shape;2875;gfa69ae2a65_2_1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6" name="Google Shape;2876;gfa69ae2a65_2_1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7" name="Google Shape;2877;gfa69ae2a65_2_1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8" name="Google Shape;2878;gfa69ae2a65_2_1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9" name="Google Shape;2879;gfa69ae2a65_2_1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0" name="Google Shape;2880;gfa69ae2a65_2_1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1" name="Google Shape;2881;gfa69ae2a65_2_1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2" name="Google Shape;2882;gfa69ae2a65_2_1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3" name="Google Shape;2883;gfa69ae2a65_2_1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4" name="Google Shape;2884;gfa69ae2a65_2_1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5" name="Google Shape;2885;gfa69ae2a65_2_1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6" name="Google Shape;2886;gfa69ae2a65_2_1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7" name="Google Shape;2887;gfa69ae2a65_2_1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8" name="Google Shape;2888;gfa69ae2a65_2_1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9" name="Google Shape;2889;gfa69ae2a65_2_1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0" name="Google Shape;2890;gfa69ae2a65_2_1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1" name="Google Shape;2891;gfa69ae2a65_2_1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2" name="Google Shape;2892;gfa69ae2a65_2_1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3" name="Google Shape;2893;gfa69ae2a65_2_1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4" name="Google Shape;2894;gfa69ae2a65_2_1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5" name="Google Shape;2895;gfa69ae2a65_2_1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6" name="Google Shape;2896;gfa69ae2a65_2_1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7" name="Google Shape;2897;gfa69ae2a65_2_1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8" name="Google Shape;2898;gfa69ae2a65_2_1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9" name="Google Shape;2899;gfa69ae2a65_2_1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0" name="Google Shape;2900;gfa69ae2a65_2_1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1" name="Google Shape;2901;gfa69ae2a65_2_1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2" name="Google Shape;2902;gfa69ae2a65_2_1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3" name="Google Shape;2903;gfa69ae2a65_2_1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4" name="Google Shape;2904;gfa69ae2a65_2_1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5" name="Google Shape;2905;gfa69ae2a65_2_1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6" name="Google Shape;2906;gfa69ae2a65_2_1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7" name="Google Shape;2907;gfa69ae2a65_2_1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8" name="Google Shape;2908;gfa69ae2a65_2_1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9" name="Google Shape;2909;gfa69ae2a65_2_1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0" name="Google Shape;2910;gfa69ae2a65_2_1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1" name="Google Shape;2911;gfa69ae2a65_2_1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2" name="Google Shape;2912;gfa69ae2a65_2_1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3" name="Google Shape;2913;gfa69ae2a65_2_1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4" name="Google Shape;2914;gfa69ae2a65_2_1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5" name="Google Shape;2915;gfa69ae2a65_2_1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6" name="Google Shape;2916;gfa69ae2a65_2_1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7" name="Google Shape;2917;gfa69ae2a65_2_1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8" name="Google Shape;2918;gfa69ae2a65_2_1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9" name="Google Shape;2919;gfa69ae2a65_2_1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0" name="Google Shape;2920;gfa69ae2a65_2_1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1" name="Google Shape;2921;gfa69ae2a65_2_1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2" name="Google Shape;2922;gfa69ae2a65_2_1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3" name="Google Shape;2923;gfa69ae2a65_2_1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924" name="Google Shape;2924;gfa69ae2a65_2_10"/>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5" name="Google Shape;2925;gfa69ae2a65_2_10"/>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6" name="Google Shape;2926;gfa69ae2a65_2_10"/>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7" name="Google Shape;2927;gfa69ae2a65_2_10"/>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8" name="Google Shape;2928;gfa69ae2a65_2_10"/>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9" name="Google Shape;2929;gfa69ae2a65_2_10"/>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0" name="Google Shape;2930;gfa69ae2a65_2_10"/>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1" name="Google Shape;2931;gfa69ae2a65_2_10"/>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2" name="Google Shape;2932;gfa69ae2a65_2_10"/>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3" name="Google Shape;2933;gfa69ae2a65_2_10"/>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4" name="Google Shape;2934;gfa69ae2a65_2_10"/>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5" name="Google Shape;2935;gfa69ae2a65_2_10"/>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6" name="Google Shape;2936;gfa69ae2a65_2_10"/>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7" name="Google Shape;2937;gfa69ae2a65_2_10"/>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8" name="Google Shape;2938;gfa69ae2a65_2_10"/>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9" name="Google Shape;2939;gfa69ae2a65_2_10"/>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0" name="Google Shape;2940;gfa69ae2a65_2_10"/>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1" name="Google Shape;2941;gfa69ae2a65_2_10"/>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2" name="Google Shape;2942;gfa69ae2a65_2_10"/>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3" name="Google Shape;2943;gfa69ae2a65_2_10"/>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4" name="Google Shape;2944;gfa69ae2a65_2_10"/>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5" name="Google Shape;2945;gfa69ae2a65_2_10"/>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6" name="Google Shape;2946;gfa69ae2a65_2_10"/>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7" name="Google Shape;2947;gfa69ae2a65_2_10"/>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8" name="Google Shape;2948;gfa69ae2a65_2_10"/>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9" name="Google Shape;2949;gfa69ae2a65_2_10"/>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0" name="Google Shape;2950;gfa69ae2a65_2_10"/>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1" name="Google Shape;2951;gfa69ae2a65_2_10"/>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2" name="Google Shape;2952;gfa69ae2a65_2_10"/>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3" name="Google Shape;2953;gfa69ae2a65_2_10"/>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4" name="Google Shape;2954;gfa69ae2a65_2_10"/>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5" name="Google Shape;2955;gfa69ae2a65_2_10"/>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6" name="Google Shape;2956;gfa69ae2a65_2_10"/>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7" name="Google Shape;2957;gfa69ae2a65_2_10"/>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8" name="Google Shape;2958;gfa69ae2a65_2_10"/>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9" name="Google Shape;2959;gfa69ae2a65_2_10"/>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0" name="Google Shape;2960;gfa69ae2a65_2_10"/>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1" name="Google Shape;2961;gfa69ae2a65_2_10"/>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2" name="Google Shape;2962;gfa69ae2a65_2_10"/>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3" name="Google Shape;2963;gfa69ae2a65_2_10"/>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4" name="Google Shape;2964;gfa69ae2a65_2_10"/>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5" name="Google Shape;2965;gfa69ae2a65_2_10"/>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6" name="Google Shape;2966;gfa69ae2a65_2_10"/>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7" name="Google Shape;2967;gfa69ae2a65_2_10"/>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8" name="Google Shape;2968;gfa69ae2a65_2_10"/>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9" name="Google Shape;2969;gfa69ae2a65_2_10"/>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0" name="Google Shape;2970;gfa69ae2a65_2_10"/>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1" name="Google Shape;2971;gfa69ae2a65_2_10"/>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2" name="Google Shape;2972;gfa69ae2a65_2_10"/>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3" name="Google Shape;2973;gfa69ae2a65_2_10"/>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4" name="Google Shape;2974;gfa69ae2a65_2_10"/>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5" name="Google Shape;2975;gfa69ae2a65_2_10"/>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6" name="Google Shape;2976;gfa69ae2a65_2_10"/>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7" name="Google Shape;2977;gfa69ae2a65_2_10"/>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8" name="Google Shape;2978;gfa69ae2a65_2_10"/>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9" name="Google Shape;2979;gfa69ae2a65_2_10"/>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0" name="Google Shape;2980;gfa69ae2a65_2_10"/>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1" name="Google Shape;2981;gfa69ae2a65_2_10"/>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2" name="Google Shape;2982;gfa69ae2a65_2_10"/>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3" name="Google Shape;2983;gfa69ae2a65_2_10"/>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4" name="Google Shape;2984;gfa69ae2a65_2_10"/>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5" name="Google Shape;2985;gfa69ae2a65_2_10"/>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6" name="Google Shape;2986;gfa69ae2a65_2_10"/>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7" name="Google Shape;2987;gfa69ae2a65_2_10"/>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8" name="Google Shape;2988;gfa69ae2a65_2_10"/>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9" name="Google Shape;2989;gfa69ae2a65_2_10"/>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0" name="Google Shape;2990;gfa69ae2a65_2_10"/>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1" name="Google Shape;2991;gfa69ae2a65_2_10"/>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2" name="Google Shape;2992;gfa69ae2a65_2_10"/>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3" name="Google Shape;2993;gfa69ae2a65_2_10"/>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4" name="Google Shape;2994;gfa69ae2a65_2_10"/>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5" name="Google Shape;2995;gfa69ae2a65_2_10"/>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6" name="Google Shape;2996;gfa69ae2a65_2_10"/>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7" name="Google Shape;2997;gfa69ae2a65_2_10"/>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8" name="Google Shape;2998;gfa69ae2a65_2_10"/>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9" name="Google Shape;2999;gfa69ae2a65_2_10"/>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0" name="Google Shape;3000;gfa69ae2a65_2_10"/>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1" name="Google Shape;3001;gfa69ae2a65_2_10"/>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2" name="Google Shape;3002;gfa69ae2a65_2_10"/>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3" name="Google Shape;3003;gfa69ae2a65_2_10"/>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4" name="Google Shape;3004;gfa69ae2a65_2_10"/>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5" name="Google Shape;3005;gfa69ae2a65_2_10"/>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6" name="Google Shape;3006;gfa69ae2a65_2_10"/>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7" name="Google Shape;3007;gfa69ae2a65_2_10"/>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8" name="Google Shape;3008;gfa69ae2a65_2_10"/>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9" name="Google Shape;3009;gfa69ae2a65_2_10"/>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0" name="Google Shape;3010;gfa69ae2a65_2_10"/>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1" name="Google Shape;3011;gfa69ae2a65_2_10"/>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2" name="Google Shape;3012;gfa69ae2a65_2_10"/>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3" name="Google Shape;3013;gfa69ae2a65_2_10"/>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4" name="Google Shape;3014;gfa69ae2a65_2_10"/>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5" name="Google Shape;3015;gfa69ae2a65_2_10"/>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6" name="Google Shape;3016;gfa69ae2a65_2_10"/>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7" name="Google Shape;3017;gfa69ae2a65_2_10"/>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8" name="Google Shape;3018;gfa69ae2a65_2_10"/>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9" name="Google Shape;3019;gfa69ae2a65_2_10"/>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0" name="Google Shape;3020;gfa69ae2a65_2_10"/>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1" name="Google Shape;3021;gfa69ae2a65_2_10"/>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2" name="Google Shape;3022;gfa69ae2a65_2_10"/>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3" name="Google Shape;3023;gfa69ae2a65_2_10"/>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4" name="Google Shape;3024;gfa69ae2a65_2_10"/>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5" name="Google Shape;3025;gfa69ae2a65_2_10"/>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6" name="Google Shape;3026;gfa69ae2a65_2_10"/>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7" name="Google Shape;3027;gfa69ae2a65_2_10"/>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8" name="Google Shape;3028;gfa69ae2a65_2_10"/>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9" name="Google Shape;3029;gfa69ae2a65_2_10"/>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0" name="Google Shape;3030;gfa69ae2a65_2_10"/>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1" name="Google Shape;3031;gfa69ae2a65_2_10"/>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2" name="Google Shape;3032;gfa69ae2a65_2_10"/>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3" name="Google Shape;3033;gfa69ae2a65_2_10"/>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4" name="Google Shape;3034;gfa69ae2a65_2_10"/>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5" name="Google Shape;3035;gfa69ae2a65_2_10"/>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6" name="Google Shape;3036;gfa69ae2a65_2_10"/>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7" name="Google Shape;3037;gfa69ae2a65_2_10"/>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8" name="Google Shape;3038;gfa69ae2a65_2_10"/>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9" name="Google Shape;3039;gfa69ae2a65_2_10"/>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0" name="Google Shape;3040;gfa69ae2a65_2_10"/>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1" name="Google Shape;3041;gfa69ae2a65_2_10"/>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2" name="Google Shape;3042;gfa69ae2a65_2_10"/>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3" name="Google Shape;3043;gfa69ae2a65_2_10"/>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4" name="Google Shape;3044;gfa69ae2a65_2_10"/>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5" name="Google Shape;3045;gfa69ae2a65_2_10"/>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6" name="Google Shape;3046;gfa69ae2a65_2_10"/>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7" name="Google Shape;3047;gfa69ae2a65_2_10"/>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8" name="Google Shape;3048;gfa69ae2a65_2_10"/>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9" name="Google Shape;3049;gfa69ae2a65_2_10"/>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0" name="Google Shape;3050;gfa69ae2a65_2_10"/>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1" name="Google Shape;3051;gfa69ae2a65_2_10"/>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2" name="Google Shape;3052;gfa69ae2a65_2_10"/>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3" name="Google Shape;3053;gfa69ae2a65_2_10"/>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4" name="Google Shape;3054;gfa69ae2a65_2_10"/>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5" name="Google Shape;3055;gfa69ae2a65_2_10"/>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6" name="Google Shape;3056;gfa69ae2a65_2_10"/>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7" name="Google Shape;3057;gfa69ae2a65_2_10"/>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8" name="Google Shape;3058;gfa69ae2a65_2_10"/>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9" name="Google Shape;3059;gfa69ae2a65_2_10"/>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0" name="Google Shape;3060;gfa69ae2a65_2_10"/>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1" name="Google Shape;3061;gfa69ae2a65_2_10"/>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2" name="Google Shape;3062;gfa69ae2a65_2_10"/>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3" name="Google Shape;3063;gfa69ae2a65_2_10"/>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4" name="Google Shape;3064;gfa69ae2a65_2_10"/>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065" name="Google Shape;3065;gfa69ae2a65_2_10"/>
            <p:cNvGrpSpPr/>
            <p:nvPr/>
          </p:nvGrpSpPr>
          <p:grpSpPr>
            <a:xfrm>
              <a:off x="3871486" y="368362"/>
              <a:ext cx="330893" cy="250785"/>
              <a:chOff x="6621095" y="1452181"/>
              <a:chExt cx="330893" cy="250785"/>
            </a:xfrm>
          </p:grpSpPr>
          <p:sp>
            <p:nvSpPr>
              <p:cNvPr id="3066" name="Google Shape;3066;gfa69ae2a65_2_1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7" name="Google Shape;3067;gfa69ae2a65_2_1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8" name="Google Shape;3068;gfa69ae2a65_2_1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9" name="Google Shape;3069;gfa69ae2a65_2_1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0" name="Google Shape;3070;gfa69ae2a65_2_1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71" name="Google Shape;3071;gfa69ae2a65_2_10"/>
            <p:cNvGrpSpPr/>
            <p:nvPr/>
          </p:nvGrpSpPr>
          <p:grpSpPr>
            <a:xfrm>
              <a:off x="4704106" y="852569"/>
              <a:ext cx="330893" cy="250785"/>
              <a:chOff x="6621095" y="1452181"/>
              <a:chExt cx="330893" cy="250785"/>
            </a:xfrm>
          </p:grpSpPr>
          <p:sp>
            <p:nvSpPr>
              <p:cNvPr id="3072" name="Google Shape;3072;gfa69ae2a65_2_1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3" name="Google Shape;3073;gfa69ae2a65_2_1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4" name="Google Shape;3074;gfa69ae2a65_2_1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5" name="Google Shape;3075;gfa69ae2a65_2_1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6" name="Google Shape;3076;gfa69ae2a65_2_1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77" name="Google Shape;3077;gfa69ae2a65_2_10"/>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8" name="Google Shape;3078;gfa69ae2a65_2_10"/>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079" name="Google Shape;3079;gfa69ae2a65_2_10"/>
            <p:cNvGrpSpPr/>
            <p:nvPr/>
          </p:nvGrpSpPr>
          <p:grpSpPr>
            <a:xfrm flipH="1">
              <a:off x="2446570" y="1414367"/>
              <a:ext cx="298962" cy="226660"/>
              <a:chOff x="6621095" y="1452181"/>
              <a:chExt cx="330893" cy="250785"/>
            </a:xfrm>
          </p:grpSpPr>
          <p:sp>
            <p:nvSpPr>
              <p:cNvPr id="3080" name="Google Shape;3080;gfa69ae2a65_2_1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1" name="Google Shape;3081;gfa69ae2a65_2_1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2" name="Google Shape;3082;gfa69ae2a65_2_1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3" name="Google Shape;3083;gfa69ae2a65_2_1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4" name="Google Shape;3084;gfa69ae2a65_2_1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85" name="Google Shape;3085;gfa69ae2a65_2_10"/>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6" name="Google Shape;3086;gfa69ae2a65_2_10"/>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grpSp>
        <p:nvGrpSpPr>
          <p:cNvPr id="3091" name="Google Shape;3091;gfa69ae2a65_2_19"/>
          <p:cNvGrpSpPr/>
          <p:nvPr/>
        </p:nvGrpSpPr>
        <p:grpSpPr>
          <a:xfrm>
            <a:off x="8116370" y="4036351"/>
            <a:ext cx="895747" cy="975803"/>
            <a:chOff x="2011725" y="44285"/>
            <a:chExt cx="4684870" cy="4762340"/>
          </a:xfrm>
        </p:grpSpPr>
        <p:grpSp>
          <p:nvGrpSpPr>
            <p:cNvPr id="3092" name="Google Shape;3092;gfa69ae2a65_2_19"/>
            <p:cNvGrpSpPr/>
            <p:nvPr/>
          </p:nvGrpSpPr>
          <p:grpSpPr>
            <a:xfrm>
              <a:off x="2119596" y="326448"/>
              <a:ext cx="3544299" cy="3707706"/>
              <a:chOff x="3860721" y="1330073"/>
              <a:chExt cx="3544299" cy="3707706"/>
            </a:xfrm>
          </p:grpSpPr>
          <p:sp>
            <p:nvSpPr>
              <p:cNvPr id="3093" name="Google Shape;3093;gfa69ae2a65_2_19"/>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4" name="Google Shape;3094;gfa69ae2a65_2_19"/>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5" name="Google Shape;3095;gfa69ae2a65_2_19"/>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6" name="Google Shape;3096;gfa69ae2a65_2_19"/>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7" name="Google Shape;3097;gfa69ae2a65_2_19"/>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8" name="Google Shape;3098;gfa69ae2a65_2_19"/>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9" name="Google Shape;3099;gfa69ae2a65_2_19"/>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0" name="Google Shape;3100;gfa69ae2a65_2_19"/>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1" name="Google Shape;3101;gfa69ae2a65_2_19"/>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2" name="Google Shape;3102;gfa69ae2a65_2_19"/>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3" name="Google Shape;3103;gfa69ae2a65_2_19"/>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4" name="Google Shape;3104;gfa69ae2a65_2_19"/>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5" name="Google Shape;3105;gfa69ae2a65_2_19"/>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6" name="Google Shape;3106;gfa69ae2a65_2_19"/>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7" name="Google Shape;3107;gfa69ae2a65_2_19"/>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8" name="Google Shape;3108;gfa69ae2a65_2_19"/>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9" name="Google Shape;3109;gfa69ae2a65_2_19"/>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0" name="Google Shape;3110;gfa69ae2a65_2_19"/>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1" name="Google Shape;3111;gfa69ae2a65_2_19"/>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2" name="Google Shape;3112;gfa69ae2a65_2_19"/>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3" name="Google Shape;3113;gfa69ae2a65_2_19"/>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4" name="Google Shape;3114;gfa69ae2a65_2_19"/>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5" name="Google Shape;3115;gfa69ae2a65_2_19"/>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6" name="Google Shape;3116;gfa69ae2a65_2_19"/>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7" name="Google Shape;3117;gfa69ae2a65_2_19"/>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8" name="Google Shape;3118;gfa69ae2a65_2_19"/>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9" name="Google Shape;3119;gfa69ae2a65_2_19"/>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0" name="Google Shape;3120;gfa69ae2a65_2_19"/>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1" name="Google Shape;3121;gfa69ae2a65_2_19"/>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2" name="Google Shape;3122;gfa69ae2a65_2_19"/>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3" name="Google Shape;3123;gfa69ae2a65_2_19"/>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4" name="Google Shape;3124;gfa69ae2a65_2_19"/>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5" name="Google Shape;3125;gfa69ae2a65_2_19"/>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6" name="Google Shape;3126;gfa69ae2a65_2_19"/>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7" name="Google Shape;3127;gfa69ae2a65_2_19"/>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8" name="Google Shape;3128;gfa69ae2a65_2_19"/>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9" name="Google Shape;3129;gfa69ae2a65_2_19"/>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0" name="Google Shape;3130;gfa69ae2a65_2_19"/>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1" name="Google Shape;3131;gfa69ae2a65_2_19"/>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2" name="Google Shape;3132;gfa69ae2a65_2_19"/>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3" name="Google Shape;3133;gfa69ae2a65_2_19"/>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4" name="Google Shape;3134;gfa69ae2a65_2_19"/>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5" name="Google Shape;3135;gfa69ae2a65_2_19"/>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6" name="Google Shape;3136;gfa69ae2a65_2_19"/>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7" name="Google Shape;3137;gfa69ae2a65_2_19"/>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8" name="Google Shape;3138;gfa69ae2a65_2_19"/>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9" name="Google Shape;3139;gfa69ae2a65_2_19"/>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0" name="Google Shape;3140;gfa69ae2a65_2_19"/>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1" name="Google Shape;3141;gfa69ae2a65_2_19"/>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2" name="Google Shape;3142;gfa69ae2a65_2_19"/>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3" name="Google Shape;3143;gfa69ae2a65_2_19"/>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4" name="Google Shape;3144;gfa69ae2a65_2_19"/>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5" name="Google Shape;3145;gfa69ae2a65_2_19"/>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6" name="Google Shape;3146;gfa69ae2a65_2_19"/>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7" name="Google Shape;3147;gfa69ae2a65_2_19"/>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8" name="Google Shape;3148;gfa69ae2a65_2_19"/>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9" name="Google Shape;3149;gfa69ae2a65_2_19"/>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0" name="Google Shape;3150;gfa69ae2a65_2_19"/>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1" name="Google Shape;3151;gfa69ae2a65_2_19"/>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2" name="Google Shape;3152;gfa69ae2a65_2_19"/>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3" name="Google Shape;3153;gfa69ae2a65_2_19"/>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4" name="Google Shape;3154;gfa69ae2a65_2_19"/>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5" name="Google Shape;3155;gfa69ae2a65_2_19"/>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6" name="Google Shape;3156;gfa69ae2a65_2_19"/>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7" name="Google Shape;3157;gfa69ae2a65_2_19"/>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8" name="Google Shape;3158;gfa69ae2a65_2_19"/>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9" name="Google Shape;3159;gfa69ae2a65_2_19"/>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0" name="Google Shape;3160;gfa69ae2a65_2_19"/>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1" name="Google Shape;3161;gfa69ae2a65_2_19"/>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2" name="Google Shape;3162;gfa69ae2a65_2_19"/>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3" name="Google Shape;3163;gfa69ae2a65_2_19"/>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4" name="Google Shape;3164;gfa69ae2a65_2_19"/>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5" name="Google Shape;3165;gfa69ae2a65_2_19"/>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6" name="Google Shape;3166;gfa69ae2a65_2_19"/>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7" name="Google Shape;3167;gfa69ae2a65_2_19"/>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8" name="Google Shape;3168;gfa69ae2a65_2_19"/>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9" name="Google Shape;3169;gfa69ae2a65_2_19"/>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0" name="Google Shape;3170;gfa69ae2a65_2_19"/>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1" name="Google Shape;3171;gfa69ae2a65_2_19"/>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2" name="Google Shape;3172;gfa69ae2a65_2_19"/>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3" name="Google Shape;3173;gfa69ae2a65_2_19"/>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4" name="Google Shape;3174;gfa69ae2a65_2_19"/>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5" name="Google Shape;3175;gfa69ae2a65_2_19"/>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6" name="Google Shape;3176;gfa69ae2a65_2_19"/>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7" name="Google Shape;3177;gfa69ae2a65_2_19"/>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8" name="Google Shape;3178;gfa69ae2a65_2_19"/>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9" name="Google Shape;3179;gfa69ae2a65_2_19"/>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0" name="Google Shape;3180;gfa69ae2a65_2_19"/>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1" name="Google Shape;3181;gfa69ae2a65_2_19"/>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2" name="Google Shape;3182;gfa69ae2a65_2_19"/>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3" name="Google Shape;3183;gfa69ae2a65_2_19"/>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4" name="Google Shape;3184;gfa69ae2a65_2_19"/>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5" name="Google Shape;3185;gfa69ae2a65_2_19"/>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6" name="Google Shape;3186;gfa69ae2a65_2_19"/>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7" name="Google Shape;3187;gfa69ae2a65_2_19"/>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8" name="Google Shape;3188;gfa69ae2a65_2_19"/>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9" name="Google Shape;3189;gfa69ae2a65_2_19"/>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0" name="Google Shape;3190;gfa69ae2a65_2_19"/>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1" name="Google Shape;3191;gfa69ae2a65_2_19"/>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2" name="Google Shape;3192;gfa69ae2a65_2_19"/>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3" name="Google Shape;3193;gfa69ae2a65_2_19"/>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4" name="Google Shape;3194;gfa69ae2a65_2_19"/>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5" name="Google Shape;3195;gfa69ae2a65_2_19"/>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6" name="Google Shape;3196;gfa69ae2a65_2_19"/>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7" name="Google Shape;3197;gfa69ae2a65_2_19"/>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8" name="Google Shape;3198;gfa69ae2a65_2_19"/>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9" name="Google Shape;3199;gfa69ae2a65_2_19"/>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00" name="Google Shape;3200;gfa69ae2a65_2_19"/>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1" name="Google Shape;3201;gfa69ae2a65_2_19"/>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2" name="Google Shape;3202;gfa69ae2a65_2_19"/>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3" name="Google Shape;3203;gfa69ae2a65_2_19"/>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4" name="Google Shape;3204;gfa69ae2a65_2_19"/>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5" name="Google Shape;3205;gfa69ae2a65_2_19"/>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6" name="Google Shape;3206;gfa69ae2a65_2_19"/>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7" name="Google Shape;3207;gfa69ae2a65_2_19"/>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8" name="Google Shape;3208;gfa69ae2a65_2_19"/>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9" name="Google Shape;3209;gfa69ae2a65_2_19"/>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0" name="Google Shape;3210;gfa69ae2a65_2_19"/>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1" name="Google Shape;3211;gfa69ae2a65_2_19"/>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2" name="Google Shape;3212;gfa69ae2a65_2_19"/>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3" name="Google Shape;3213;gfa69ae2a65_2_19"/>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4" name="Google Shape;3214;gfa69ae2a65_2_19"/>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5" name="Google Shape;3215;gfa69ae2a65_2_19"/>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6" name="Google Shape;3216;gfa69ae2a65_2_19"/>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7" name="Google Shape;3217;gfa69ae2a65_2_1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8" name="Google Shape;3218;gfa69ae2a65_2_1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9" name="Google Shape;3219;gfa69ae2a65_2_19"/>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0" name="Google Shape;3220;gfa69ae2a65_2_19"/>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1" name="Google Shape;3221;gfa69ae2a65_2_1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2" name="Google Shape;3222;gfa69ae2a65_2_1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3" name="Google Shape;3223;gfa69ae2a65_2_19"/>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4" name="Google Shape;3224;gfa69ae2a65_2_19"/>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5" name="Google Shape;3225;gfa69ae2a65_2_19"/>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6" name="Google Shape;3226;gfa69ae2a65_2_1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7" name="Google Shape;3227;gfa69ae2a65_2_1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8" name="Google Shape;3228;gfa69ae2a65_2_19"/>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9" name="Google Shape;3229;gfa69ae2a65_2_19"/>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0" name="Google Shape;3230;gfa69ae2a65_2_19"/>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1" name="Google Shape;3231;gfa69ae2a65_2_19"/>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2" name="Google Shape;3232;gfa69ae2a65_2_19"/>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3" name="Google Shape;3233;gfa69ae2a65_2_19"/>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4" name="Google Shape;3234;gfa69ae2a65_2_19"/>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5" name="Google Shape;3235;gfa69ae2a65_2_19"/>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6" name="Google Shape;3236;gfa69ae2a65_2_19"/>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7" name="Google Shape;3237;gfa69ae2a65_2_19"/>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8" name="Google Shape;3238;gfa69ae2a65_2_19"/>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9" name="Google Shape;3239;gfa69ae2a65_2_19"/>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0" name="Google Shape;3240;gfa69ae2a65_2_19"/>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1" name="Google Shape;3241;gfa69ae2a65_2_19"/>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2" name="Google Shape;3242;gfa69ae2a65_2_19"/>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3" name="Google Shape;3243;gfa69ae2a65_2_19"/>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4" name="Google Shape;3244;gfa69ae2a65_2_19"/>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5" name="Google Shape;3245;gfa69ae2a65_2_19"/>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6" name="Google Shape;3246;gfa69ae2a65_2_19"/>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7" name="Google Shape;3247;gfa69ae2a65_2_19"/>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8" name="Google Shape;3248;gfa69ae2a65_2_19"/>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9" name="Google Shape;3249;gfa69ae2a65_2_19"/>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0" name="Google Shape;3250;gfa69ae2a65_2_19"/>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1" name="Google Shape;3251;gfa69ae2a65_2_19"/>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2" name="Google Shape;3252;gfa69ae2a65_2_19"/>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3" name="Google Shape;3253;gfa69ae2a65_2_19"/>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4" name="Google Shape;3254;gfa69ae2a65_2_19"/>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5" name="Google Shape;3255;gfa69ae2a65_2_19"/>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6" name="Google Shape;3256;gfa69ae2a65_2_19"/>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7" name="Google Shape;3257;gfa69ae2a65_2_19"/>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8" name="Google Shape;3258;gfa69ae2a65_2_19"/>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9" name="Google Shape;3259;gfa69ae2a65_2_19"/>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0" name="Google Shape;3260;gfa69ae2a65_2_19"/>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1" name="Google Shape;3261;gfa69ae2a65_2_19"/>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2" name="Google Shape;3262;gfa69ae2a65_2_19"/>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3" name="Google Shape;3263;gfa69ae2a65_2_19"/>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4" name="Google Shape;3264;gfa69ae2a65_2_19"/>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5" name="Google Shape;3265;gfa69ae2a65_2_19"/>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6" name="Google Shape;3266;gfa69ae2a65_2_19"/>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7" name="Google Shape;3267;gfa69ae2a65_2_19"/>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8" name="Google Shape;3268;gfa69ae2a65_2_19"/>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9" name="Google Shape;3269;gfa69ae2a65_2_19"/>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0" name="Google Shape;3270;gfa69ae2a65_2_19"/>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1" name="Google Shape;3271;gfa69ae2a65_2_19"/>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2" name="Google Shape;3272;gfa69ae2a65_2_19"/>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3" name="Google Shape;3273;gfa69ae2a65_2_19"/>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4" name="Google Shape;3274;gfa69ae2a65_2_19"/>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5" name="Google Shape;3275;gfa69ae2a65_2_19"/>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6" name="Google Shape;3276;gfa69ae2a65_2_19"/>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7" name="Google Shape;3277;gfa69ae2a65_2_19"/>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8" name="Google Shape;3278;gfa69ae2a65_2_19"/>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9" name="Google Shape;3279;gfa69ae2a65_2_19"/>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0" name="Google Shape;3280;gfa69ae2a65_2_19"/>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1" name="Google Shape;3281;gfa69ae2a65_2_19"/>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2" name="Google Shape;3282;gfa69ae2a65_2_19"/>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3" name="Google Shape;3283;gfa69ae2a65_2_19"/>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4" name="Google Shape;3284;gfa69ae2a65_2_19"/>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5" name="Google Shape;3285;gfa69ae2a65_2_19"/>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6" name="Google Shape;3286;gfa69ae2a65_2_19"/>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7" name="Google Shape;3287;gfa69ae2a65_2_19"/>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8" name="Google Shape;3288;gfa69ae2a65_2_19"/>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9" name="Google Shape;3289;gfa69ae2a65_2_19"/>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0" name="Google Shape;3290;gfa69ae2a65_2_19"/>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1" name="Google Shape;3291;gfa69ae2a65_2_19"/>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2" name="Google Shape;3292;gfa69ae2a65_2_19"/>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3" name="Google Shape;3293;gfa69ae2a65_2_19"/>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4" name="Google Shape;3294;gfa69ae2a65_2_19"/>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5" name="Google Shape;3295;gfa69ae2a65_2_19"/>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6" name="Google Shape;3296;gfa69ae2a65_2_19"/>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7" name="Google Shape;3297;gfa69ae2a65_2_19"/>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8" name="Google Shape;3298;gfa69ae2a65_2_19"/>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9" name="Google Shape;3299;gfa69ae2a65_2_19"/>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0" name="Google Shape;3300;gfa69ae2a65_2_19"/>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1" name="Google Shape;3301;gfa69ae2a65_2_19"/>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2" name="Google Shape;3302;gfa69ae2a65_2_19"/>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3" name="Google Shape;3303;gfa69ae2a65_2_19"/>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4" name="Google Shape;3304;gfa69ae2a65_2_19"/>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5" name="Google Shape;3305;gfa69ae2a65_2_19"/>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6" name="Google Shape;3306;gfa69ae2a65_2_19"/>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7" name="Google Shape;3307;gfa69ae2a65_2_19"/>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8" name="Google Shape;3308;gfa69ae2a65_2_19"/>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9" name="Google Shape;3309;gfa69ae2a65_2_19"/>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0" name="Google Shape;3310;gfa69ae2a65_2_19"/>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1" name="Google Shape;3311;gfa69ae2a65_2_19"/>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2" name="Google Shape;3312;gfa69ae2a65_2_19"/>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3" name="Google Shape;3313;gfa69ae2a65_2_19"/>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4" name="Google Shape;3314;gfa69ae2a65_2_19"/>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5" name="Google Shape;3315;gfa69ae2a65_2_19"/>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6" name="Google Shape;3316;gfa69ae2a65_2_19"/>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7" name="Google Shape;3317;gfa69ae2a65_2_19"/>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8" name="Google Shape;3318;gfa69ae2a65_2_19"/>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9" name="Google Shape;3319;gfa69ae2a65_2_19"/>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0" name="Google Shape;3320;gfa69ae2a65_2_19"/>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1" name="Google Shape;3321;gfa69ae2a65_2_19"/>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2" name="Google Shape;3322;gfa69ae2a65_2_19"/>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3" name="Google Shape;3323;gfa69ae2a65_2_1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4" name="Google Shape;3324;gfa69ae2a65_2_19"/>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5" name="Google Shape;3325;gfa69ae2a65_2_19"/>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6" name="Google Shape;3326;gfa69ae2a65_2_19"/>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7" name="Google Shape;3327;gfa69ae2a65_2_1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8" name="Google Shape;3328;gfa69ae2a65_2_19"/>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9" name="Google Shape;3329;gfa69ae2a65_2_19"/>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0" name="Google Shape;3330;gfa69ae2a65_2_19"/>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1" name="Google Shape;3331;gfa69ae2a65_2_19"/>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2" name="Google Shape;3332;gfa69ae2a65_2_19"/>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3" name="Google Shape;3333;gfa69ae2a65_2_19"/>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4" name="Google Shape;3334;gfa69ae2a65_2_19"/>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5" name="Google Shape;3335;gfa69ae2a65_2_19"/>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6" name="Google Shape;3336;gfa69ae2a65_2_19"/>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7" name="Google Shape;3337;gfa69ae2a65_2_19"/>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8" name="Google Shape;3338;gfa69ae2a65_2_19"/>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9" name="Google Shape;3339;gfa69ae2a65_2_19"/>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0" name="Google Shape;3340;gfa69ae2a65_2_19"/>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41" name="Google Shape;3341;gfa69ae2a65_2_19"/>
            <p:cNvGrpSpPr/>
            <p:nvPr/>
          </p:nvGrpSpPr>
          <p:grpSpPr>
            <a:xfrm>
              <a:off x="3871486" y="368362"/>
              <a:ext cx="330893" cy="250785"/>
              <a:chOff x="6621095" y="1452181"/>
              <a:chExt cx="330893" cy="250785"/>
            </a:xfrm>
          </p:grpSpPr>
          <p:sp>
            <p:nvSpPr>
              <p:cNvPr id="3342" name="Google Shape;3342;gfa69ae2a65_2_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3" name="Google Shape;3343;gfa69ae2a65_2_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4" name="Google Shape;3344;gfa69ae2a65_2_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5" name="Google Shape;3345;gfa69ae2a65_2_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6" name="Google Shape;3346;gfa69ae2a65_2_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47" name="Google Shape;3347;gfa69ae2a65_2_19"/>
            <p:cNvGrpSpPr/>
            <p:nvPr/>
          </p:nvGrpSpPr>
          <p:grpSpPr>
            <a:xfrm>
              <a:off x="4704106" y="852569"/>
              <a:ext cx="330893" cy="250785"/>
              <a:chOff x="6621095" y="1452181"/>
              <a:chExt cx="330893" cy="250785"/>
            </a:xfrm>
          </p:grpSpPr>
          <p:sp>
            <p:nvSpPr>
              <p:cNvPr id="3348" name="Google Shape;3348;gfa69ae2a65_2_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9" name="Google Shape;3349;gfa69ae2a65_2_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0" name="Google Shape;3350;gfa69ae2a65_2_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1" name="Google Shape;3351;gfa69ae2a65_2_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2" name="Google Shape;3352;gfa69ae2a65_2_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53" name="Google Shape;3353;gfa69ae2a65_2_19"/>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4" name="Google Shape;3354;gfa69ae2a65_2_19"/>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55" name="Google Shape;3355;gfa69ae2a65_2_19"/>
            <p:cNvGrpSpPr/>
            <p:nvPr/>
          </p:nvGrpSpPr>
          <p:grpSpPr>
            <a:xfrm flipH="1">
              <a:off x="2446570" y="1414367"/>
              <a:ext cx="298962" cy="226660"/>
              <a:chOff x="6621095" y="1452181"/>
              <a:chExt cx="330893" cy="250785"/>
            </a:xfrm>
          </p:grpSpPr>
          <p:sp>
            <p:nvSpPr>
              <p:cNvPr id="3356" name="Google Shape;3356;gfa69ae2a65_2_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7" name="Google Shape;3357;gfa69ae2a65_2_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8" name="Google Shape;3358;gfa69ae2a65_2_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9" name="Google Shape;3359;gfa69ae2a65_2_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0" name="Google Shape;3360;gfa69ae2a65_2_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61" name="Google Shape;3361;gfa69ae2a65_2_19"/>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2" name="Google Shape;3362;gfa69ae2a65_2_19"/>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63" name="Google Shape;3363;gfa69ae2a65_2_19"/>
          <p:cNvSpPr txBox="1"/>
          <p:nvPr>
            <p:ph idx="1" type="body"/>
          </p:nvPr>
        </p:nvSpPr>
        <p:spPr>
          <a:xfrm>
            <a:off x="901800" y="1502850"/>
            <a:ext cx="8080500" cy="312000"/>
          </a:xfrm>
          <a:prstGeom prst="rect">
            <a:avLst/>
          </a:prstGeom>
          <a:noFill/>
          <a:ln>
            <a:noFill/>
          </a:ln>
        </p:spPr>
        <p:txBody>
          <a:bodyPr anchorCtr="0" anchor="t" bIns="0" lIns="0" spcFirstLastPara="1" rIns="0" wrap="square" tIns="0">
            <a:noAutofit/>
          </a:bodyPr>
          <a:lstStyle/>
          <a:p>
            <a:pPr indent="-311150" lvl="0" marL="457200" rtl="0" algn="l">
              <a:lnSpc>
                <a:spcPct val="100000"/>
              </a:lnSpc>
              <a:spcBef>
                <a:spcPts val="600"/>
              </a:spcBef>
              <a:spcAft>
                <a:spcPts val="0"/>
              </a:spcAft>
              <a:buSzPts val="1300"/>
              <a:buFont typeface="Nanum Gothic"/>
              <a:buChar char="▸"/>
            </a:pPr>
            <a:r>
              <a:rPr lang="en" sz="1300">
                <a:latin typeface="Nanum Gothic"/>
                <a:ea typeface="Nanum Gothic"/>
                <a:cs typeface="Nanum Gothic"/>
                <a:sym typeface="Nanum Gothic"/>
              </a:rPr>
              <a:t>GBM의 한계점인 </a:t>
            </a:r>
            <a:r>
              <a:rPr lang="en" sz="1300">
                <a:highlight>
                  <a:srgbClr val="CFE2F3"/>
                </a:highlight>
                <a:latin typeface="Nanum Gothic"/>
                <a:ea typeface="Nanum Gothic"/>
                <a:cs typeface="Nanum Gothic"/>
                <a:sym typeface="Nanum Gothic"/>
              </a:rPr>
              <a:t>과적합과 저속 학습 속도를 개선</a:t>
            </a:r>
            <a:r>
              <a:rPr lang="en" sz="1300">
                <a:latin typeface="Nanum Gothic"/>
                <a:ea typeface="Nanum Gothic"/>
                <a:cs typeface="Nanum Gothic"/>
                <a:sym typeface="Nanum Gothic"/>
              </a:rPr>
              <a:t>하는데 집중하여 개발된 모델</a:t>
            </a:r>
            <a:endParaRPr sz="1300">
              <a:latin typeface="Nanum Gothic"/>
              <a:ea typeface="Nanum Gothic"/>
              <a:cs typeface="Nanum Gothic"/>
              <a:sym typeface="Nanum Gothic"/>
            </a:endParaRPr>
          </a:p>
        </p:txBody>
      </p:sp>
      <p:sp>
        <p:nvSpPr>
          <p:cNvPr id="3364" name="Google Shape;3364;gfa69ae2a65_2_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365" name="Google Shape;3365;gfa69ae2a65_2_19"/>
          <p:cNvSpPr txBox="1"/>
          <p:nvPr/>
        </p:nvSpPr>
        <p:spPr>
          <a:xfrm>
            <a:off x="901800" y="3780125"/>
            <a:ext cx="733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Nanum Gothic"/>
              <a:ea typeface="Nanum Gothic"/>
              <a:cs typeface="Nanum Gothic"/>
              <a:sym typeface="Nanum Gothic"/>
            </a:endParaRPr>
          </a:p>
        </p:txBody>
      </p:sp>
      <p:pic>
        <p:nvPicPr>
          <p:cNvPr id="3366" name="Google Shape;3366;gfa69ae2a65_2_19"/>
          <p:cNvPicPr preferRelativeResize="0"/>
          <p:nvPr/>
        </p:nvPicPr>
        <p:blipFill>
          <a:blip r:embed="rId3">
            <a:alphaModFix/>
          </a:blip>
          <a:stretch>
            <a:fillRect/>
          </a:stretch>
        </p:blipFill>
        <p:spPr>
          <a:xfrm>
            <a:off x="2178925" y="2035722"/>
            <a:ext cx="4196351" cy="1701750"/>
          </a:xfrm>
          <a:prstGeom prst="rect">
            <a:avLst/>
          </a:prstGeom>
          <a:noFill/>
          <a:ln>
            <a:noFill/>
          </a:ln>
        </p:spPr>
      </p:pic>
      <p:sp>
        <p:nvSpPr>
          <p:cNvPr id="3367" name="Google Shape;3367;gfa69ae2a65_2_19"/>
          <p:cNvSpPr txBox="1"/>
          <p:nvPr>
            <p:ph type="title"/>
          </p:nvPr>
        </p:nvSpPr>
        <p:spPr>
          <a:xfrm>
            <a:off x="457200" y="640650"/>
            <a:ext cx="1862400" cy="43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3368" name="Google Shape;3368;gfa69ae2a65_2_19"/>
          <p:cNvSpPr txBox="1"/>
          <p:nvPr/>
        </p:nvSpPr>
        <p:spPr>
          <a:xfrm>
            <a:off x="901800" y="1071750"/>
            <a:ext cx="20493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dk1"/>
                </a:solidFill>
                <a:latin typeface="Nanum Gothic"/>
                <a:ea typeface="Nanum Gothic"/>
                <a:cs typeface="Nanum Gothic"/>
                <a:sym typeface="Nanum Gothic"/>
              </a:rPr>
              <a:t>CATBOOST 개념</a:t>
            </a:r>
            <a:endParaRPr b="1" sz="2000">
              <a:solidFill>
                <a:schemeClr val="dk1"/>
              </a:solidFill>
              <a:latin typeface="Nanum Gothic"/>
              <a:ea typeface="Nanum Gothic"/>
              <a:cs typeface="Nanum Gothic"/>
              <a:sym typeface="Nanum Gothic"/>
            </a:endParaRPr>
          </a:p>
        </p:txBody>
      </p:sp>
      <p:sp>
        <p:nvSpPr>
          <p:cNvPr id="3369" name="Google Shape;3369;gfa69ae2a65_2_19"/>
          <p:cNvSpPr txBox="1"/>
          <p:nvPr>
            <p:ph idx="1" type="body"/>
          </p:nvPr>
        </p:nvSpPr>
        <p:spPr>
          <a:xfrm>
            <a:off x="823325" y="3853725"/>
            <a:ext cx="7598100" cy="823500"/>
          </a:xfrm>
          <a:prstGeom prst="rect">
            <a:avLst/>
          </a:prstGeom>
          <a:noFill/>
          <a:ln>
            <a:noFill/>
          </a:ln>
        </p:spPr>
        <p:txBody>
          <a:bodyPr anchorCtr="0" anchor="t" bIns="0" lIns="0" spcFirstLastPara="1" rIns="0" wrap="square" tIns="0">
            <a:spAutoFit/>
          </a:bodyPr>
          <a:lstStyle/>
          <a:p>
            <a:pPr indent="-311150" lvl="0" marL="457200" rtl="0" algn="l">
              <a:lnSpc>
                <a:spcPct val="150000"/>
              </a:lnSpc>
              <a:spcBef>
                <a:spcPts val="600"/>
              </a:spcBef>
              <a:spcAft>
                <a:spcPts val="0"/>
              </a:spcAft>
              <a:buSzPts val="1300"/>
              <a:buFont typeface="Nanum Gothic"/>
              <a:buChar char="▸"/>
            </a:pPr>
            <a:r>
              <a:rPr lang="en" sz="1300">
                <a:latin typeface="Nanum Gothic"/>
                <a:ea typeface="Nanum Gothic"/>
                <a:cs typeface="Nanum Gothic"/>
                <a:sym typeface="Nanum Gothic"/>
              </a:rPr>
              <a:t>CatBoost는  다른 모델들과 달리 </a:t>
            </a:r>
            <a:r>
              <a:rPr lang="en" sz="1300">
                <a:highlight>
                  <a:srgbClr val="CFE2F3"/>
                </a:highlight>
                <a:latin typeface="Nanum Gothic"/>
                <a:ea typeface="Nanum Gothic"/>
                <a:cs typeface="Nanum Gothic"/>
                <a:sym typeface="Nanum Gothic"/>
              </a:rPr>
              <a:t>대칭 트리</a:t>
            </a:r>
            <a:r>
              <a:rPr lang="en" sz="1300">
                <a:latin typeface="Nanum Gothic"/>
                <a:ea typeface="Nanum Gothic"/>
                <a:cs typeface="Nanum Gothic"/>
                <a:sym typeface="Nanum Gothic"/>
              </a:rPr>
              <a:t> 구현 </a:t>
            </a:r>
            <a:r>
              <a:rPr lang="en" sz="1400">
                <a:solidFill>
                  <a:schemeClr val="accent2"/>
                </a:solidFill>
                <a:latin typeface="Nanum Gothic"/>
                <a:ea typeface="Nanum Gothic"/>
                <a:cs typeface="Nanum Gothic"/>
                <a:sym typeface="Nanum Gothic"/>
              </a:rPr>
              <a:t>➔ </a:t>
            </a:r>
            <a:r>
              <a:rPr lang="en" sz="1300">
                <a:solidFill>
                  <a:schemeClr val="accent2"/>
                </a:solidFill>
                <a:latin typeface="Nanum Gothic"/>
                <a:ea typeface="Nanum Gothic"/>
                <a:cs typeface="Nanum Gothic"/>
                <a:sym typeface="Nanum Gothic"/>
              </a:rPr>
              <a:t>runtime 단축</a:t>
            </a:r>
            <a:endParaRPr sz="1300">
              <a:solidFill>
                <a:schemeClr val="accent2"/>
              </a:solidFill>
              <a:latin typeface="Nanum Gothic"/>
              <a:ea typeface="Nanum Gothic"/>
              <a:cs typeface="Nanum Gothic"/>
              <a:sym typeface="Nanum Gothic"/>
            </a:endParaRPr>
          </a:p>
          <a:p>
            <a:pPr indent="-311150" lvl="0" marL="457200" rtl="0" algn="l">
              <a:lnSpc>
                <a:spcPct val="150000"/>
              </a:lnSpc>
              <a:spcBef>
                <a:spcPts val="0"/>
              </a:spcBef>
              <a:spcAft>
                <a:spcPts val="0"/>
              </a:spcAft>
              <a:buSzPts val="1300"/>
              <a:buFont typeface="Nanum Gothic"/>
              <a:buChar char="▸"/>
            </a:pPr>
            <a:r>
              <a:rPr lang="en" sz="1300">
                <a:latin typeface="Nanum Gothic"/>
                <a:ea typeface="Nanum Gothic"/>
                <a:cs typeface="Nanum Gothic"/>
                <a:sym typeface="Nanum Gothic"/>
              </a:rPr>
              <a:t>Cat은 Categorical의 약자를 의미하며, 범주형 변수에 OneHot-encoding이 필요한 모델들과 달리, </a:t>
            </a:r>
            <a:r>
              <a:rPr lang="en" sz="1300">
                <a:solidFill>
                  <a:schemeClr val="accent2"/>
                </a:solidFill>
                <a:latin typeface="Nanum Gothic"/>
                <a:ea typeface="Nanum Gothic"/>
                <a:cs typeface="Nanum Gothic"/>
                <a:sym typeface="Nanum Gothic"/>
              </a:rPr>
              <a:t>모든 범주형 특징을 벡터화</a:t>
            </a:r>
            <a:r>
              <a:rPr lang="en" sz="1300">
                <a:latin typeface="Nanum Gothic"/>
                <a:ea typeface="Nanum Gothic"/>
                <a:cs typeface="Nanum Gothic"/>
                <a:sym typeface="Nanum Gothic"/>
              </a:rPr>
              <a:t>하기에, </a:t>
            </a:r>
            <a:r>
              <a:rPr lang="en" sz="1300">
                <a:highlight>
                  <a:srgbClr val="CFE2F3"/>
                </a:highlight>
                <a:latin typeface="Nanum Gothic"/>
                <a:ea typeface="Nanum Gothic"/>
                <a:cs typeface="Nanum Gothic"/>
                <a:sym typeface="Nanum Gothic"/>
              </a:rPr>
              <a:t>OneHot-encoding이 따로 필요없다</a:t>
            </a:r>
            <a:r>
              <a:rPr lang="en" sz="1300">
                <a:latin typeface="Nanum Gothic"/>
                <a:ea typeface="Nanum Gothic"/>
                <a:cs typeface="Nanum Gothic"/>
                <a:sym typeface="Nanum Gothic"/>
              </a:rPr>
              <a:t>는 장점</a:t>
            </a:r>
            <a:endParaRPr sz="1300">
              <a:latin typeface="Nanum Gothic"/>
              <a:ea typeface="Nanum Gothic"/>
              <a:cs typeface="Nanum Gothic"/>
              <a:sym typeface="Nanum Gothic"/>
            </a:endParaRPr>
          </a:p>
        </p:txBody>
      </p:sp>
      <p:sp>
        <p:nvSpPr>
          <p:cNvPr id="3370" name="Google Shape;3370;gfa69ae2a65_2_19"/>
          <p:cNvSpPr txBox="1"/>
          <p:nvPr/>
        </p:nvSpPr>
        <p:spPr>
          <a:xfrm>
            <a:off x="2178925" y="1814838"/>
            <a:ext cx="116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Nanum Gothic"/>
                <a:ea typeface="Nanum Gothic"/>
                <a:cs typeface="Nanum Gothic"/>
                <a:sym typeface="Nanum Gothic"/>
              </a:rPr>
              <a:t>대칭 트리</a:t>
            </a:r>
            <a:endParaRPr b="1" sz="1200">
              <a:solidFill>
                <a:schemeClr val="accent2"/>
              </a:solidFill>
              <a:latin typeface="Nanum Gothic"/>
              <a:ea typeface="Nanum Gothic"/>
              <a:cs typeface="Nanum Gothic"/>
              <a:sym typeface="Nanum Gothic"/>
            </a:endParaRPr>
          </a:p>
        </p:txBody>
      </p:sp>
      <p:sp>
        <p:nvSpPr>
          <p:cNvPr id="3371" name="Google Shape;3371;gfa69ae2a65_2_19"/>
          <p:cNvSpPr txBox="1"/>
          <p:nvPr/>
        </p:nvSpPr>
        <p:spPr>
          <a:xfrm>
            <a:off x="3889900" y="1814838"/>
            <a:ext cx="116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Nanum Gothic"/>
                <a:ea typeface="Nanum Gothic"/>
                <a:cs typeface="Nanum Gothic"/>
                <a:sym typeface="Nanum Gothic"/>
              </a:rPr>
              <a:t>균형</a:t>
            </a:r>
            <a:r>
              <a:rPr b="1" lang="en" sz="1200">
                <a:solidFill>
                  <a:schemeClr val="accent2"/>
                </a:solidFill>
                <a:latin typeface="Nanum Gothic"/>
                <a:ea typeface="Nanum Gothic"/>
                <a:cs typeface="Nanum Gothic"/>
                <a:sym typeface="Nanum Gothic"/>
              </a:rPr>
              <a:t> 트리</a:t>
            </a:r>
            <a:endParaRPr b="1" sz="1200">
              <a:solidFill>
                <a:schemeClr val="accent2"/>
              </a:solidFill>
              <a:latin typeface="Nanum Gothic"/>
              <a:ea typeface="Nanum Gothic"/>
              <a:cs typeface="Nanum Gothic"/>
              <a:sym typeface="Nanum Gothic"/>
            </a:endParaRPr>
          </a:p>
        </p:txBody>
      </p:sp>
      <p:sp>
        <p:nvSpPr>
          <p:cNvPr id="3372" name="Google Shape;3372;gfa69ae2a65_2_19"/>
          <p:cNvSpPr txBox="1"/>
          <p:nvPr/>
        </p:nvSpPr>
        <p:spPr>
          <a:xfrm>
            <a:off x="5445875" y="1814838"/>
            <a:ext cx="116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Nanum Gothic"/>
                <a:ea typeface="Nanum Gothic"/>
                <a:cs typeface="Nanum Gothic"/>
                <a:sym typeface="Nanum Gothic"/>
              </a:rPr>
              <a:t>깊이 우선</a:t>
            </a:r>
            <a:endParaRPr b="1" sz="1200">
              <a:solidFill>
                <a:schemeClr val="accent2"/>
              </a:solidFill>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gfa69ae2a65_2_29"/>
          <p:cNvSpPr txBox="1"/>
          <p:nvPr>
            <p:ph idx="1" type="body"/>
          </p:nvPr>
        </p:nvSpPr>
        <p:spPr>
          <a:xfrm>
            <a:off x="432150" y="3749900"/>
            <a:ext cx="8279700" cy="11322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600"/>
              </a:spcBef>
              <a:spcAft>
                <a:spcPts val="0"/>
              </a:spcAft>
              <a:buSzPts val="1400"/>
              <a:buFont typeface="Nanum Gothic"/>
              <a:buChar char="▸"/>
            </a:pPr>
            <a:r>
              <a:rPr lang="en" sz="1400">
                <a:latin typeface="Nanum Gothic"/>
                <a:ea typeface="Nanum Gothic"/>
                <a:cs typeface="Nanum Gothic"/>
                <a:sym typeface="Nanum Gothic"/>
              </a:rPr>
              <a:t>사람의 </a:t>
            </a:r>
            <a:r>
              <a:rPr lang="en" sz="1400">
                <a:highlight>
                  <a:srgbClr val="CFE2F3"/>
                </a:highlight>
                <a:latin typeface="Nanum Gothic"/>
                <a:ea typeface="Nanum Gothic"/>
                <a:cs typeface="Nanum Gothic"/>
                <a:sym typeface="Nanum Gothic"/>
              </a:rPr>
              <a:t>신경망 원리와 구조</a:t>
            </a:r>
            <a:r>
              <a:rPr lang="en" sz="1400">
                <a:latin typeface="Nanum Gothic"/>
                <a:ea typeface="Nanum Gothic"/>
                <a:cs typeface="Nanum Gothic"/>
                <a:sym typeface="Nanum Gothic"/>
              </a:rPr>
              <a:t>를 모방하여 적용한 모델</a:t>
            </a:r>
            <a:endParaRPr sz="1400">
              <a:latin typeface="Nanum Gothic"/>
              <a:ea typeface="Nanum Gothic"/>
              <a:cs typeface="Nanum Gothic"/>
              <a:sym typeface="Nanum Gothic"/>
            </a:endParaRPr>
          </a:p>
          <a:p>
            <a:pPr indent="-317500" lvl="0" marL="457200" rtl="0" algn="l">
              <a:lnSpc>
                <a:spcPct val="115000"/>
              </a:lnSpc>
              <a:spcBef>
                <a:spcPts val="0"/>
              </a:spcBef>
              <a:spcAft>
                <a:spcPts val="0"/>
              </a:spcAft>
              <a:buSzPts val="1400"/>
              <a:buFont typeface="Nanum Gothic"/>
              <a:buChar char="▸"/>
            </a:pPr>
            <a:r>
              <a:rPr lang="en" sz="1400">
                <a:solidFill>
                  <a:srgbClr val="000000"/>
                </a:solidFill>
                <a:latin typeface="Nanum Gothic"/>
                <a:ea typeface="Nanum Gothic"/>
                <a:cs typeface="Nanum Gothic"/>
                <a:sym typeface="Nanum Gothic"/>
              </a:rPr>
              <a:t>입력층에서 출력층으로 진행시, hidden layer(은닉층)에서 weight와 bias에 의해 값이 훈련되는 모델</a:t>
            </a:r>
            <a:endParaRPr sz="1400">
              <a:solidFill>
                <a:srgbClr val="000000"/>
              </a:solidFill>
              <a:latin typeface="Nanum Gothic"/>
              <a:ea typeface="Nanum Gothic"/>
              <a:cs typeface="Nanum Gothic"/>
              <a:sym typeface="Nanum Gothic"/>
            </a:endParaRPr>
          </a:p>
          <a:p>
            <a:pPr indent="457200" lvl="0" marL="0" rtl="0" algn="l">
              <a:lnSpc>
                <a:spcPct val="115000"/>
              </a:lnSpc>
              <a:spcBef>
                <a:spcPts val="0"/>
              </a:spcBef>
              <a:spcAft>
                <a:spcPts val="0"/>
              </a:spcAft>
              <a:buNone/>
            </a:pPr>
            <a:r>
              <a:rPr lang="en" sz="1400">
                <a:solidFill>
                  <a:schemeClr val="accent2"/>
                </a:solidFill>
                <a:latin typeface="Nanum Gothic"/>
                <a:ea typeface="Nanum Gothic"/>
                <a:cs typeface="Nanum Gothic"/>
                <a:sym typeface="Nanum Gothic"/>
              </a:rPr>
              <a:t>➔ weight와 bias 설정</a:t>
            </a:r>
            <a:r>
              <a:rPr lang="en" sz="1400">
                <a:solidFill>
                  <a:srgbClr val="000000"/>
                </a:solidFill>
                <a:latin typeface="Nanum Gothic"/>
                <a:ea typeface="Nanum Gothic"/>
                <a:cs typeface="Nanum Gothic"/>
                <a:sym typeface="Nanum Gothic"/>
              </a:rPr>
              <a:t>이 매우 중요</a:t>
            </a:r>
            <a:endParaRPr sz="1400">
              <a:solidFill>
                <a:srgbClr val="000000"/>
              </a:solidFill>
              <a:latin typeface="Nanum Gothic"/>
              <a:ea typeface="Nanum Gothic"/>
              <a:cs typeface="Nanum Gothic"/>
              <a:sym typeface="Nanum Gothic"/>
            </a:endParaRPr>
          </a:p>
          <a:p>
            <a:pPr indent="457200" lvl="0" marL="0" rtl="0" algn="l">
              <a:lnSpc>
                <a:spcPct val="115000"/>
              </a:lnSpc>
              <a:spcBef>
                <a:spcPts val="0"/>
              </a:spcBef>
              <a:spcAft>
                <a:spcPts val="0"/>
              </a:spcAft>
              <a:buNone/>
            </a:pPr>
            <a:r>
              <a:rPr lang="en" sz="1400">
                <a:solidFill>
                  <a:schemeClr val="accent2"/>
                </a:solidFill>
                <a:latin typeface="Nanum Gothic"/>
                <a:ea typeface="Nanum Gothic"/>
                <a:cs typeface="Nanum Gothic"/>
                <a:sym typeface="Nanum Gothic"/>
              </a:rPr>
              <a:t>➔ 최적의 파라미터 값을 찾기 힘들고, 학습시간이 너무 느리다는 한계</a:t>
            </a:r>
            <a:r>
              <a:rPr lang="en" sz="1400">
                <a:solidFill>
                  <a:srgbClr val="000000"/>
                </a:solidFill>
                <a:latin typeface="Nanum Gothic"/>
                <a:ea typeface="Nanum Gothic"/>
                <a:cs typeface="Nanum Gothic"/>
                <a:sym typeface="Nanum Gothic"/>
              </a:rPr>
              <a:t>가 존재.</a:t>
            </a:r>
            <a:endParaRPr sz="1400">
              <a:latin typeface="Nanum Gothic"/>
              <a:ea typeface="Nanum Gothic"/>
              <a:cs typeface="Nanum Gothic"/>
              <a:sym typeface="Nanum Gothic"/>
            </a:endParaRPr>
          </a:p>
        </p:txBody>
      </p:sp>
      <p:sp>
        <p:nvSpPr>
          <p:cNvPr id="3378" name="Google Shape;3378;gfa69ae2a65_2_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379" name="Google Shape;3379;gfa69ae2a65_2_29"/>
          <p:cNvPicPr preferRelativeResize="0"/>
          <p:nvPr/>
        </p:nvPicPr>
        <p:blipFill>
          <a:blip r:embed="rId3">
            <a:alphaModFix/>
          </a:blip>
          <a:stretch>
            <a:fillRect/>
          </a:stretch>
        </p:blipFill>
        <p:spPr>
          <a:xfrm>
            <a:off x="3081363" y="1562287"/>
            <a:ext cx="2555275" cy="2018949"/>
          </a:xfrm>
          <a:prstGeom prst="rect">
            <a:avLst/>
          </a:prstGeom>
          <a:noFill/>
          <a:ln>
            <a:noFill/>
          </a:ln>
        </p:spPr>
      </p:pic>
      <p:sp>
        <p:nvSpPr>
          <p:cNvPr id="3380" name="Google Shape;3380;gfa69ae2a65_2_29"/>
          <p:cNvSpPr txBox="1"/>
          <p:nvPr>
            <p:ph type="title"/>
          </p:nvPr>
        </p:nvSpPr>
        <p:spPr>
          <a:xfrm>
            <a:off x="457200" y="661650"/>
            <a:ext cx="1932300" cy="43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3381" name="Google Shape;3381;gfa69ae2a65_2_29"/>
          <p:cNvSpPr txBox="1"/>
          <p:nvPr>
            <p:ph idx="1" type="body"/>
          </p:nvPr>
        </p:nvSpPr>
        <p:spPr>
          <a:xfrm>
            <a:off x="913075" y="1174850"/>
            <a:ext cx="3459900" cy="2463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b="1" lang="en">
                <a:latin typeface="Nanum Gothic"/>
                <a:ea typeface="Nanum Gothic"/>
                <a:cs typeface="Nanum Gothic"/>
                <a:sym typeface="Nanum Gothic"/>
              </a:rPr>
              <a:t>ANN</a:t>
            </a:r>
            <a:r>
              <a:rPr lang="en" sz="1500">
                <a:latin typeface="Nanum Gothic"/>
                <a:ea typeface="Nanum Gothic"/>
                <a:cs typeface="Nanum Gothic"/>
                <a:sym typeface="Nanum Gothic"/>
              </a:rPr>
              <a:t>(Artificial Neural Network)</a:t>
            </a:r>
            <a:r>
              <a:rPr b="1" lang="en">
                <a:latin typeface="Nanum Gothic"/>
                <a:ea typeface="Nanum Gothic"/>
                <a:cs typeface="Nanum Gothic"/>
                <a:sym typeface="Nanum Gothic"/>
              </a:rPr>
              <a:t> 개념</a:t>
            </a:r>
            <a:endParaRPr b="1">
              <a:latin typeface="Nanum Gothic"/>
              <a:ea typeface="Nanum Gothic"/>
              <a:cs typeface="Nanum Gothic"/>
              <a:sym typeface="Nanum Gothic"/>
            </a:endParaRPr>
          </a:p>
        </p:txBody>
      </p:sp>
      <p:grpSp>
        <p:nvGrpSpPr>
          <p:cNvPr id="3382" name="Google Shape;3382;gfa69ae2a65_2_29"/>
          <p:cNvGrpSpPr/>
          <p:nvPr/>
        </p:nvGrpSpPr>
        <p:grpSpPr>
          <a:xfrm>
            <a:off x="8116370" y="4036351"/>
            <a:ext cx="895747" cy="975803"/>
            <a:chOff x="2011725" y="44285"/>
            <a:chExt cx="4684870" cy="4762340"/>
          </a:xfrm>
        </p:grpSpPr>
        <p:grpSp>
          <p:nvGrpSpPr>
            <p:cNvPr id="3383" name="Google Shape;3383;gfa69ae2a65_2_29"/>
            <p:cNvGrpSpPr/>
            <p:nvPr/>
          </p:nvGrpSpPr>
          <p:grpSpPr>
            <a:xfrm>
              <a:off x="2119596" y="326448"/>
              <a:ext cx="3544299" cy="3707706"/>
              <a:chOff x="3860721" y="1330073"/>
              <a:chExt cx="3544299" cy="3707706"/>
            </a:xfrm>
          </p:grpSpPr>
          <p:sp>
            <p:nvSpPr>
              <p:cNvPr id="3384" name="Google Shape;3384;gfa69ae2a65_2_29"/>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5" name="Google Shape;3385;gfa69ae2a65_2_29"/>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6" name="Google Shape;3386;gfa69ae2a65_2_29"/>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7" name="Google Shape;3387;gfa69ae2a65_2_29"/>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8" name="Google Shape;3388;gfa69ae2a65_2_29"/>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9" name="Google Shape;3389;gfa69ae2a65_2_29"/>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0" name="Google Shape;3390;gfa69ae2a65_2_29"/>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1" name="Google Shape;3391;gfa69ae2a65_2_29"/>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2" name="Google Shape;3392;gfa69ae2a65_2_29"/>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3" name="Google Shape;3393;gfa69ae2a65_2_29"/>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4" name="Google Shape;3394;gfa69ae2a65_2_29"/>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5" name="Google Shape;3395;gfa69ae2a65_2_29"/>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6" name="Google Shape;3396;gfa69ae2a65_2_29"/>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7" name="Google Shape;3397;gfa69ae2a65_2_29"/>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8" name="Google Shape;3398;gfa69ae2a65_2_29"/>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9" name="Google Shape;3399;gfa69ae2a65_2_29"/>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0" name="Google Shape;3400;gfa69ae2a65_2_29"/>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1" name="Google Shape;3401;gfa69ae2a65_2_29"/>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2" name="Google Shape;3402;gfa69ae2a65_2_29"/>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3" name="Google Shape;3403;gfa69ae2a65_2_29"/>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4" name="Google Shape;3404;gfa69ae2a65_2_29"/>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5" name="Google Shape;3405;gfa69ae2a65_2_29"/>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6" name="Google Shape;3406;gfa69ae2a65_2_29"/>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7" name="Google Shape;3407;gfa69ae2a65_2_29"/>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8" name="Google Shape;3408;gfa69ae2a65_2_29"/>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9" name="Google Shape;3409;gfa69ae2a65_2_29"/>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0" name="Google Shape;3410;gfa69ae2a65_2_29"/>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1" name="Google Shape;3411;gfa69ae2a65_2_29"/>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2" name="Google Shape;3412;gfa69ae2a65_2_29"/>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3" name="Google Shape;3413;gfa69ae2a65_2_29"/>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4" name="Google Shape;3414;gfa69ae2a65_2_29"/>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5" name="Google Shape;3415;gfa69ae2a65_2_29"/>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6" name="Google Shape;3416;gfa69ae2a65_2_29"/>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7" name="Google Shape;3417;gfa69ae2a65_2_29"/>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8" name="Google Shape;3418;gfa69ae2a65_2_29"/>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9" name="Google Shape;3419;gfa69ae2a65_2_29"/>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0" name="Google Shape;3420;gfa69ae2a65_2_29"/>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1" name="Google Shape;3421;gfa69ae2a65_2_29"/>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2" name="Google Shape;3422;gfa69ae2a65_2_29"/>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3" name="Google Shape;3423;gfa69ae2a65_2_29"/>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4" name="Google Shape;3424;gfa69ae2a65_2_29"/>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5" name="Google Shape;3425;gfa69ae2a65_2_29"/>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6" name="Google Shape;3426;gfa69ae2a65_2_29"/>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7" name="Google Shape;3427;gfa69ae2a65_2_29"/>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8" name="Google Shape;3428;gfa69ae2a65_2_29"/>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9" name="Google Shape;3429;gfa69ae2a65_2_29"/>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0" name="Google Shape;3430;gfa69ae2a65_2_29"/>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1" name="Google Shape;3431;gfa69ae2a65_2_29"/>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2" name="Google Shape;3432;gfa69ae2a65_2_29"/>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3" name="Google Shape;3433;gfa69ae2a65_2_29"/>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4" name="Google Shape;3434;gfa69ae2a65_2_29"/>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5" name="Google Shape;3435;gfa69ae2a65_2_29"/>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6" name="Google Shape;3436;gfa69ae2a65_2_29"/>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7" name="Google Shape;3437;gfa69ae2a65_2_29"/>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8" name="Google Shape;3438;gfa69ae2a65_2_29"/>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9" name="Google Shape;3439;gfa69ae2a65_2_29"/>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0" name="Google Shape;3440;gfa69ae2a65_2_29"/>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1" name="Google Shape;3441;gfa69ae2a65_2_29"/>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2" name="Google Shape;3442;gfa69ae2a65_2_29"/>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3" name="Google Shape;3443;gfa69ae2a65_2_29"/>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4" name="Google Shape;3444;gfa69ae2a65_2_29"/>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5" name="Google Shape;3445;gfa69ae2a65_2_29"/>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6" name="Google Shape;3446;gfa69ae2a65_2_29"/>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7" name="Google Shape;3447;gfa69ae2a65_2_29"/>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8" name="Google Shape;3448;gfa69ae2a65_2_29"/>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9" name="Google Shape;3449;gfa69ae2a65_2_29"/>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0" name="Google Shape;3450;gfa69ae2a65_2_29"/>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1" name="Google Shape;3451;gfa69ae2a65_2_29"/>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2" name="Google Shape;3452;gfa69ae2a65_2_29"/>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3" name="Google Shape;3453;gfa69ae2a65_2_29"/>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4" name="Google Shape;3454;gfa69ae2a65_2_29"/>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5" name="Google Shape;3455;gfa69ae2a65_2_29"/>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6" name="Google Shape;3456;gfa69ae2a65_2_29"/>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7" name="Google Shape;3457;gfa69ae2a65_2_29"/>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8" name="Google Shape;3458;gfa69ae2a65_2_29"/>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9" name="Google Shape;3459;gfa69ae2a65_2_29"/>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0" name="Google Shape;3460;gfa69ae2a65_2_29"/>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1" name="Google Shape;3461;gfa69ae2a65_2_29"/>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2" name="Google Shape;3462;gfa69ae2a65_2_29"/>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3" name="Google Shape;3463;gfa69ae2a65_2_29"/>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4" name="Google Shape;3464;gfa69ae2a65_2_29"/>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5" name="Google Shape;3465;gfa69ae2a65_2_29"/>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6" name="Google Shape;3466;gfa69ae2a65_2_29"/>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7" name="Google Shape;3467;gfa69ae2a65_2_29"/>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8" name="Google Shape;3468;gfa69ae2a65_2_29"/>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9" name="Google Shape;3469;gfa69ae2a65_2_29"/>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0" name="Google Shape;3470;gfa69ae2a65_2_29"/>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1" name="Google Shape;3471;gfa69ae2a65_2_29"/>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2" name="Google Shape;3472;gfa69ae2a65_2_29"/>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3" name="Google Shape;3473;gfa69ae2a65_2_29"/>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4" name="Google Shape;3474;gfa69ae2a65_2_29"/>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5" name="Google Shape;3475;gfa69ae2a65_2_29"/>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6" name="Google Shape;3476;gfa69ae2a65_2_29"/>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7" name="Google Shape;3477;gfa69ae2a65_2_29"/>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8" name="Google Shape;3478;gfa69ae2a65_2_29"/>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9" name="Google Shape;3479;gfa69ae2a65_2_29"/>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0" name="Google Shape;3480;gfa69ae2a65_2_29"/>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1" name="Google Shape;3481;gfa69ae2a65_2_29"/>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2" name="Google Shape;3482;gfa69ae2a65_2_29"/>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3" name="Google Shape;3483;gfa69ae2a65_2_29"/>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4" name="Google Shape;3484;gfa69ae2a65_2_29"/>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5" name="Google Shape;3485;gfa69ae2a65_2_29"/>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6" name="Google Shape;3486;gfa69ae2a65_2_29"/>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7" name="Google Shape;3487;gfa69ae2a65_2_29"/>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8" name="Google Shape;3488;gfa69ae2a65_2_29"/>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9" name="Google Shape;3489;gfa69ae2a65_2_29"/>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0" name="Google Shape;3490;gfa69ae2a65_2_29"/>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491" name="Google Shape;3491;gfa69ae2a65_2_29"/>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2" name="Google Shape;3492;gfa69ae2a65_2_29"/>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3" name="Google Shape;3493;gfa69ae2a65_2_29"/>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4" name="Google Shape;3494;gfa69ae2a65_2_29"/>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5" name="Google Shape;3495;gfa69ae2a65_2_29"/>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6" name="Google Shape;3496;gfa69ae2a65_2_29"/>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7" name="Google Shape;3497;gfa69ae2a65_2_29"/>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8" name="Google Shape;3498;gfa69ae2a65_2_29"/>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9" name="Google Shape;3499;gfa69ae2a65_2_29"/>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0" name="Google Shape;3500;gfa69ae2a65_2_29"/>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1" name="Google Shape;3501;gfa69ae2a65_2_29"/>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2" name="Google Shape;3502;gfa69ae2a65_2_29"/>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3" name="Google Shape;3503;gfa69ae2a65_2_29"/>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4" name="Google Shape;3504;gfa69ae2a65_2_29"/>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5" name="Google Shape;3505;gfa69ae2a65_2_29"/>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6" name="Google Shape;3506;gfa69ae2a65_2_29"/>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7" name="Google Shape;3507;gfa69ae2a65_2_29"/>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8" name="Google Shape;3508;gfa69ae2a65_2_2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9" name="Google Shape;3509;gfa69ae2a65_2_2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0" name="Google Shape;3510;gfa69ae2a65_2_29"/>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1" name="Google Shape;3511;gfa69ae2a65_2_29"/>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2" name="Google Shape;3512;gfa69ae2a65_2_2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3" name="Google Shape;3513;gfa69ae2a65_2_2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4" name="Google Shape;3514;gfa69ae2a65_2_29"/>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5" name="Google Shape;3515;gfa69ae2a65_2_29"/>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6" name="Google Shape;3516;gfa69ae2a65_2_29"/>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7" name="Google Shape;3517;gfa69ae2a65_2_2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8" name="Google Shape;3518;gfa69ae2a65_2_2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9" name="Google Shape;3519;gfa69ae2a65_2_29"/>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0" name="Google Shape;3520;gfa69ae2a65_2_29"/>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1" name="Google Shape;3521;gfa69ae2a65_2_29"/>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2" name="Google Shape;3522;gfa69ae2a65_2_29"/>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3" name="Google Shape;3523;gfa69ae2a65_2_29"/>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4" name="Google Shape;3524;gfa69ae2a65_2_29"/>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5" name="Google Shape;3525;gfa69ae2a65_2_29"/>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6" name="Google Shape;3526;gfa69ae2a65_2_29"/>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7" name="Google Shape;3527;gfa69ae2a65_2_29"/>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8" name="Google Shape;3528;gfa69ae2a65_2_29"/>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9" name="Google Shape;3529;gfa69ae2a65_2_29"/>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0" name="Google Shape;3530;gfa69ae2a65_2_29"/>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1" name="Google Shape;3531;gfa69ae2a65_2_29"/>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2" name="Google Shape;3532;gfa69ae2a65_2_29"/>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3" name="Google Shape;3533;gfa69ae2a65_2_29"/>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4" name="Google Shape;3534;gfa69ae2a65_2_29"/>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5" name="Google Shape;3535;gfa69ae2a65_2_29"/>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6" name="Google Shape;3536;gfa69ae2a65_2_29"/>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7" name="Google Shape;3537;gfa69ae2a65_2_29"/>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8" name="Google Shape;3538;gfa69ae2a65_2_29"/>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9" name="Google Shape;3539;gfa69ae2a65_2_29"/>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0" name="Google Shape;3540;gfa69ae2a65_2_29"/>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1" name="Google Shape;3541;gfa69ae2a65_2_29"/>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2" name="Google Shape;3542;gfa69ae2a65_2_29"/>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3" name="Google Shape;3543;gfa69ae2a65_2_29"/>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4" name="Google Shape;3544;gfa69ae2a65_2_29"/>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5" name="Google Shape;3545;gfa69ae2a65_2_29"/>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6" name="Google Shape;3546;gfa69ae2a65_2_29"/>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7" name="Google Shape;3547;gfa69ae2a65_2_29"/>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8" name="Google Shape;3548;gfa69ae2a65_2_29"/>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9" name="Google Shape;3549;gfa69ae2a65_2_29"/>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0" name="Google Shape;3550;gfa69ae2a65_2_29"/>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1" name="Google Shape;3551;gfa69ae2a65_2_29"/>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2" name="Google Shape;3552;gfa69ae2a65_2_29"/>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3" name="Google Shape;3553;gfa69ae2a65_2_29"/>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4" name="Google Shape;3554;gfa69ae2a65_2_29"/>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5" name="Google Shape;3555;gfa69ae2a65_2_29"/>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6" name="Google Shape;3556;gfa69ae2a65_2_29"/>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7" name="Google Shape;3557;gfa69ae2a65_2_29"/>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8" name="Google Shape;3558;gfa69ae2a65_2_29"/>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9" name="Google Shape;3559;gfa69ae2a65_2_29"/>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0" name="Google Shape;3560;gfa69ae2a65_2_29"/>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1" name="Google Shape;3561;gfa69ae2a65_2_29"/>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2" name="Google Shape;3562;gfa69ae2a65_2_29"/>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3" name="Google Shape;3563;gfa69ae2a65_2_29"/>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4" name="Google Shape;3564;gfa69ae2a65_2_29"/>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5" name="Google Shape;3565;gfa69ae2a65_2_29"/>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6" name="Google Shape;3566;gfa69ae2a65_2_29"/>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7" name="Google Shape;3567;gfa69ae2a65_2_29"/>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8" name="Google Shape;3568;gfa69ae2a65_2_29"/>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9" name="Google Shape;3569;gfa69ae2a65_2_29"/>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0" name="Google Shape;3570;gfa69ae2a65_2_29"/>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1" name="Google Shape;3571;gfa69ae2a65_2_29"/>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2" name="Google Shape;3572;gfa69ae2a65_2_29"/>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3" name="Google Shape;3573;gfa69ae2a65_2_29"/>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4" name="Google Shape;3574;gfa69ae2a65_2_29"/>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5" name="Google Shape;3575;gfa69ae2a65_2_29"/>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6" name="Google Shape;3576;gfa69ae2a65_2_29"/>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7" name="Google Shape;3577;gfa69ae2a65_2_29"/>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8" name="Google Shape;3578;gfa69ae2a65_2_29"/>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9" name="Google Shape;3579;gfa69ae2a65_2_29"/>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0" name="Google Shape;3580;gfa69ae2a65_2_29"/>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1" name="Google Shape;3581;gfa69ae2a65_2_29"/>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2" name="Google Shape;3582;gfa69ae2a65_2_29"/>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3" name="Google Shape;3583;gfa69ae2a65_2_29"/>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4" name="Google Shape;3584;gfa69ae2a65_2_29"/>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5" name="Google Shape;3585;gfa69ae2a65_2_29"/>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6" name="Google Shape;3586;gfa69ae2a65_2_29"/>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7" name="Google Shape;3587;gfa69ae2a65_2_29"/>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8" name="Google Shape;3588;gfa69ae2a65_2_29"/>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9" name="Google Shape;3589;gfa69ae2a65_2_29"/>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0" name="Google Shape;3590;gfa69ae2a65_2_29"/>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1" name="Google Shape;3591;gfa69ae2a65_2_29"/>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2" name="Google Shape;3592;gfa69ae2a65_2_29"/>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3" name="Google Shape;3593;gfa69ae2a65_2_29"/>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4" name="Google Shape;3594;gfa69ae2a65_2_29"/>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5" name="Google Shape;3595;gfa69ae2a65_2_29"/>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6" name="Google Shape;3596;gfa69ae2a65_2_29"/>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7" name="Google Shape;3597;gfa69ae2a65_2_29"/>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8" name="Google Shape;3598;gfa69ae2a65_2_29"/>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9" name="Google Shape;3599;gfa69ae2a65_2_29"/>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0" name="Google Shape;3600;gfa69ae2a65_2_29"/>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1" name="Google Shape;3601;gfa69ae2a65_2_29"/>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2" name="Google Shape;3602;gfa69ae2a65_2_29"/>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3" name="Google Shape;3603;gfa69ae2a65_2_29"/>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4" name="Google Shape;3604;gfa69ae2a65_2_29"/>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5" name="Google Shape;3605;gfa69ae2a65_2_29"/>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6" name="Google Shape;3606;gfa69ae2a65_2_29"/>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7" name="Google Shape;3607;gfa69ae2a65_2_29"/>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8" name="Google Shape;3608;gfa69ae2a65_2_29"/>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9" name="Google Shape;3609;gfa69ae2a65_2_29"/>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0" name="Google Shape;3610;gfa69ae2a65_2_29"/>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1" name="Google Shape;3611;gfa69ae2a65_2_29"/>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2" name="Google Shape;3612;gfa69ae2a65_2_29"/>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3" name="Google Shape;3613;gfa69ae2a65_2_29"/>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4" name="Google Shape;3614;gfa69ae2a65_2_2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5" name="Google Shape;3615;gfa69ae2a65_2_29"/>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6" name="Google Shape;3616;gfa69ae2a65_2_29"/>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7" name="Google Shape;3617;gfa69ae2a65_2_29"/>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8" name="Google Shape;3618;gfa69ae2a65_2_2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9" name="Google Shape;3619;gfa69ae2a65_2_29"/>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0" name="Google Shape;3620;gfa69ae2a65_2_29"/>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1" name="Google Shape;3621;gfa69ae2a65_2_29"/>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2" name="Google Shape;3622;gfa69ae2a65_2_29"/>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3" name="Google Shape;3623;gfa69ae2a65_2_29"/>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4" name="Google Shape;3624;gfa69ae2a65_2_29"/>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5" name="Google Shape;3625;gfa69ae2a65_2_29"/>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6" name="Google Shape;3626;gfa69ae2a65_2_29"/>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7" name="Google Shape;3627;gfa69ae2a65_2_29"/>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8" name="Google Shape;3628;gfa69ae2a65_2_29"/>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9" name="Google Shape;3629;gfa69ae2a65_2_29"/>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0" name="Google Shape;3630;gfa69ae2a65_2_29"/>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1" name="Google Shape;3631;gfa69ae2a65_2_29"/>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32" name="Google Shape;3632;gfa69ae2a65_2_29"/>
            <p:cNvGrpSpPr/>
            <p:nvPr/>
          </p:nvGrpSpPr>
          <p:grpSpPr>
            <a:xfrm>
              <a:off x="3871486" y="368362"/>
              <a:ext cx="330893" cy="250785"/>
              <a:chOff x="6621095" y="1452181"/>
              <a:chExt cx="330893" cy="250785"/>
            </a:xfrm>
          </p:grpSpPr>
          <p:sp>
            <p:nvSpPr>
              <p:cNvPr id="3633" name="Google Shape;3633;gfa69ae2a65_2_2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4" name="Google Shape;3634;gfa69ae2a65_2_2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5" name="Google Shape;3635;gfa69ae2a65_2_2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6" name="Google Shape;3636;gfa69ae2a65_2_2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7" name="Google Shape;3637;gfa69ae2a65_2_2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638" name="Google Shape;3638;gfa69ae2a65_2_29"/>
            <p:cNvGrpSpPr/>
            <p:nvPr/>
          </p:nvGrpSpPr>
          <p:grpSpPr>
            <a:xfrm>
              <a:off x="4704106" y="852569"/>
              <a:ext cx="330893" cy="250785"/>
              <a:chOff x="6621095" y="1452181"/>
              <a:chExt cx="330893" cy="250785"/>
            </a:xfrm>
          </p:grpSpPr>
          <p:sp>
            <p:nvSpPr>
              <p:cNvPr id="3639" name="Google Shape;3639;gfa69ae2a65_2_2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0" name="Google Shape;3640;gfa69ae2a65_2_2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1" name="Google Shape;3641;gfa69ae2a65_2_2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2" name="Google Shape;3642;gfa69ae2a65_2_2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3" name="Google Shape;3643;gfa69ae2a65_2_2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44" name="Google Shape;3644;gfa69ae2a65_2_29"/>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5" name="Google Shape;3645;gfa69ae2a65_2_29"/>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46" name="Google Shape;3646;gfa69ae2a65_2_29"/>
            <p:cNvGrpSpPr/>
            <p:nvPr/>
          </p:nvGrpSpPr>
          <p:grpSpPr>
            <a:xfrm flipH="1">
              <a:off x="2446570" y="1414367"/>
              <a:ext cx="298962" cy="226660"/>
              <a:chOff x="6621095" y="1452181"/>
              <a:chExt cx="330893" cy="250785"/>
            </a:xfrm>
          </p:grpSpPr>
          <p:sp>
            <p:nvSpPr>
              <p:cNvPr id="3647" name="Google Shape;3647;gfa69ae2a65_2_2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8" name="Google Shape;3648;gfa69ae2a65_2_2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9" name="Google Shape;3649;gfa69ae2a65_2_2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0" name="Google Shape;3650;gfa69ae2a65_2_2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1" name="Google Shape;3651;gfa69ae2a65_2_2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52" name="Google Shape;3652;gfa69ae2a65_2_29"/>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3" name="Google Shape;3653;gfa69ae2a65_2_29"/>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gfa69ae2a65_2_106"/>
          <p:cNvSpPr txBox="1"/>
          <p:nvPr>
            <p:ph type="title"/>
          </p:nvPr>
        </p:nvSpPr>
        <p:spPr>
          <a:xfrm>
            <a:off x="443200" y="661675"/>
            <a:ext cx="1904400" cy="3693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sz="3000">
              <a:latin typeface="NanumGothic ExtraBold"/>
              <a:ea typeface="NanumGothic ExtraBold"/>
              <a:cs typeface="NanumGothic ExtraBold"/>
              <a:sym typeface="NanumGothic ExtraBold"/>
            </a:endParaRPr>
          </a:p>
        </p:txBody>
      </p:sp>
      <p:sp>
        <p:nvSpPr>
          <p:cNvPr id="3659" name="Google Shape;3659;gfa69ae2a65_2_106"/>
          <p:cNvSpPr txBox="1"/>
          <p:nvPr>
            <p:ph idx="1" type="body"/>
          </p:nvPr>
        </p:nvSpPr>
        <p:spPr>
          <a:xfrm>
            <a:off x="924600" y="1132550"/>
            <a:ext cx="2254200" cy="307800"/>
          </a:xfrm>
          <a:prstGeom prst="rect">
            <a:avLst/>
          </a:prstGeom>
          <a:noFill/>
          <a:ln>
            <a:noFill/>
          </a:ln>
        </p:spPr>
        <p:txBody>
          <a:bodyPr anchorCtr="0" anchor="t" bIns="0" lIns="0" spcFirstLastPara="1" rIns="0" wrap="square" tIns="0">
            <a:spAutoFit/>
          </a:bodyPr>
          <a:lstStyle/>
          <a:p>
            <a:pPr indent="0" lvl="0" marL="0" rtl="0" algn="ctr">
              <a:lnSpc>
                <a:spcPct val="110000"/>
              </a:lnSpc>
              <a:spcBef>
                <a:spcPts val="600"/>
              </a:spcBef>
              <a:spcAft>
                <a:spcPts val="0"/>
              </a:spcAft>
              <a:buSzPts val="1800"/>
              <a:buNone/>
            </a:pPr>
            <a:r>
              <a:rPr b="1" lang="en">
                <a:latin typeface="Nanum Gothic"/>
                <a:ea typeface="Nanum Gothic"/>
                <a:cs typeface="Nanum Gothic"/>
                <a:sym typeface="Nanum Gothic"/>
              </a:rPr>
              <a:t>LGBM </a:t>
            </a:r>
            <a:r>
              <a:rPr b="1" lang="en">
                <a:latin typeface="Nanum Gothic"/>
                <a:ea typeface="Nanum Gothic"/>
                <a:cs typeface="Nanum Gothic"/>
                <a:sym typeface="Nanum Gothic"/>
              </a:rPr>
              <a:t>모델링 결과</a:t>
            </a:r>
            <a:endParaRPr/>
          </a:p>
        </p:txBody>
      </p:sp>
      <p:sp>
        <p:nvSpPr>
          <p:cNvPr id="3660" name="Google Shape;3660;gfa69ae2a65_2_10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661" name="Google Shape;3661;gfa69ae2a65_2_106"/>
          <p:cNvSpPr txBox="1"/>
          <p:nvPr/>
        </p:nvSpPr>
        <p:spPr>
          <a:xfrm>
            <a:off x="924600" y="1461750"/>
            <a:ext cx="2099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chemeClr val="accent1"/>
              </a:buClr>
              <a:buSzPts val="1400"/>
              <a:buFont typeface="NanumGothic ExtraBold"/>
              <a:buChar char="▸"/>
            </a:pPr>
            <a:r>
              <a:rPr lang="en">
                <a:solidFill>
                  <a:schemeClr val="dk1"/>
                </a:solidFill>
                <a:latin typeface="NanumGothic ExtraBold"/>
                <a:ea typeface="NanumGothic ExtraBold"/>
                <a:cs typeface="NanumGothic ExtraBold"/>
                <a:sym typeface="NanumGothic ExtraBold"/>
              </a:rPr>
              <a:t>LGBM (다중분류)</a:t>
            </a:r>
            <a:endParaRPr>
              <a:latin typeface="NanumGothic ExtraBold"/>
              <a:ea typeface="NanumGothic ExtraBold"/>
              <a:cs typeface="NanumGothic ExtraBold"/>
              <a:sym typeface="NanumGothic ExtraBold"/>
            </a:endParaRPr>
          </a:p>
        </p:txBody>
      </p:sp>
      <p:sp>
        <p:nvSpPr>
          <p:cNvPr id="3662" name="Google Shape;3662;gfa69ae2a65_2_106"/>
          <p:cNvSpPr txBox="1"/>
          <p:nvPr/>
        </p:nvSpPr>
        <p:spPr>
          <a:xfrm>
            <a:off x="1174900" y="1948213"/>
            <a:ext cx="324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anum Gothic"/>
                <a:ea typeface="Nanum Gothic"/>
                <a:cs typeface="Nanum Gothic"/>
                <a:sym typeface="Nanum Gothic"/>
              </a:rPr>
              <a:t>LGBM Features Importance/Confusion Matrix</a:t>
            </a:r>
            <a:endParaRPr b="1" sz="1100">
              <a:latin typeface="Nanum Gothic"/>
              <a:ea typeface="Nanum Gothic"/>
              <a:cs typeface="Nanum Gothic"/>
              <a:sym typeface="Nanum Gothic"/>
            </a:endParaRPr>
          </a:p>
        </p:txBody>
      </p:sp>
      <p:pic>
        <p:nvPicPr>
          <p:cNvPr id="3663" name="Google Shape;3663;gfa69ae2a65_2_106"/>
          <p:cNvPicPr preferRelativeResize="0"/>
          <p:nvPr/>
        </p:nvPicPr>
        <p:blipFill rotWithShape="1">
          <a:blip r:embed="rId3">
            <a:alphaModFix/>
          </a:blip>
          <a:srcRect b="71295" l="8575" r="0" t="0"/>
          <a:stretch/>
        </p:blipFill>
        <p:spPr>
          <a:xfrm>
            <a:off x="4518475" y="2341588"/>
            <a:ext cx="3923351" cy="953626"/>
          </a:xfrm>
          <a:prstGeom prst="rect">
            <a:avLst/>
          </a:prstGeom>
          <a:noFill/>
          <a:ln>
            <a:noFill/>
          </a:ln>
        </p:spPr>
      </p:pic>
      <p:pic>
        <p:nvPicPr>
          <p:cNvPr id="3664" name="Google Shape;3664;gfa69ae2a65_2_106"/>
          <p:cNvPicPr preferRelativeResize="0"/>
          <p:nvPr/>
        </p:nvPicPr>
        <p:blipFill rotWithShape="1">
          <a:blip r:embed="rId4">
            <a:alphaModFix/>
          </a:blip>
          <a:srcRect b="0" l="0" r="0" t="408"/>
          <a:stretch/>
        </p:blipFill>
        <p:spPr>
          <a:xfrm>
            <a:off x="1220875" y="2249563"/>
            <a:ext cx="3151650" cy="2474916"/>
          </a:xfrm>
          <a:prstGeom prst="rect">
            <a:avLst/>
          </a:prstGeom>
          <a:noFill/>
          <a:ln>
            <a:noFill/>
          </a:ln>
        </p:spPr>
      </p:pic>
      <p:pic>
        <p:nvPicPr>
          <p:cNvPr id="3665" name="Google Shape;3665;gfa69ae2a65_2_106"/>
          <p:cNvPicPr preferRelativeResize="0"/>
          <p:nvPr/>
        </p:nvPicPr>
        <p:blipFill rotWithShape="1">
          <a:blip r:embed="rId3">
            <a:alphaModFix/>
          </a:blip>
          <a:srcRect b="4116" l="8578" r="11325" t="54001"/>
          <a:stretch/>
        </p:blipFill>
        <p:spPr>
          <a:xfrm>
            <a:off x="4518475" y="3486113"/>
            <a:ext cx="2831800" cy="1146350"/>
          </a:xfrm>
          <a:prstGeom prst="rect">
            <a:avLst/>
          </a:prstGeom>
          <a:noFill/>
          <a:ln cap="flat" cmpd="sng" w="19050">
            <a:solidFill>
              <a:schemeClr val="lt2"/>
            </a:solidFill>
            <a:prstDash val="solid"/>
            <a:round/>
            <a:headEnd len="sm" w="sm" type="none"/>
            <a:tailEnd len="sm" w="sm" type="none"/>
          </a:ln>
        </p:spPr>
      </p:pic>
      <p:sp>
        <p:nvSpPr>
          <p:cNvPr id="3666" name="Google Shape;3666;gfa69ae2a65_2_106"/>
          <p:cNvSpPr/>
          <p:nvPr/>
        </p:nvSpPr>
        <p:spPr>
          <a:xfrm>
            <a:off x="4701575" y="4225613"/>
            <a:ext cx="2099400" cy="13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gfa69ae2a65_2_106"/>
          <p:cNvSpPr/>
          <p:nvPr/>
        </p:nvSpPr>
        <p:spPr>
          <a:xfrm>
            <a:off x="1271350" y="2388463"/>
            <a:ext cx="551100" cy="55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8" name="Google Shape;3668;gfa69ae2a65_2_106"/>
          <p:cNvGrpSpPr/>
          <p:nvPr/>
        </p:nvGrpSpPr>
        <p:grpSpPr>
          <a:xfrm>
            <a:off x="2089373" y="3833121"/>
            <a:ext cx="2179342" cy="609526"/>
            <a:chOff x="3331200" y="152400"/>
            <a:chExt cx="3609975" cy="1009650"/>
          </a:xfrm>
        </p:grpSpPr>
        <p:pic>
          <p:nvPicPr>
            <p:cNvPr id="3669" name="Google Shape;3669;gfa69ae2a65_2_106"/>
            <p:cNvPicPr preferRelativeResize="0"/>
            <p:nvPr/>
          </p:nvPicPr>
          <p:blipFill>
            <a:blip r:embed="rId5">
              <a:alphaModFix/>
            </a:blip>
            <a:stretch>
              <a:fillRect/>
            </a:stretch>
          </p:blipFill>
          <p:spPr>
            <a:xfrm>
              <a:off x="3331200" y="152400"/>
              <a:ext cx="3609975" cy="1009650"/>
            </a:xfrm>
            <a:prstGeom prst="rect">
              <a:avLst/>
            </a:prstGeom>
            <a:noFill/>
            <a:ln>
              <a:noFill/>
            </a:ln>
          </p:spPr>
        </p:pic>
        <p:sp>
          <p:nvSpPr>
            <p:cNvPr id="3670" name="Google Shape;3670;gfa69ae2a65_2_106"/>
            <p:cNvSpPr/>
            <p:nvPr/>
          </p:nvSpPr>
          <p:spPr>
            <a:xfrm>
              <a:off x="4031773" y="988850"/>
              <a:ext cx="973500" cy="1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71" name="Google Shape;3671;gfa69ae2a65_2_106"/>
          <p:cNvCxnSpPr>
            <a:stCxn id="3666" idx="1"/>
            <a:endCxn id="3670" idx="1"/>
          </p:cNvCxnSpPr>
          <p:nvPr/>
        </p:nvCxnSpPr>
        <p:spPr>
          <a:xfrm flipH="1">
            <a:off x="2512175" y="4294763"/>
            <a:ext cx="2189400" cy="86700"/>
          </a:xfrm>
          <a:prstGeom prst="straightConnector1">
            <a:avLst/>
          </a:prstGeom>
          <a:noFill/>
          <a:ln cap="flat" cmpd="sng" w="9525">
            <a:solidFill>
              <a:srgbClr val="FF0000"/>
            </a:solidFill>
            <a:prstDash val="solid"/>
            <a:round/>
            <a:headEnd len="med" w="med" type="none"/>
            <a:tailEnd len="med" w="med" type="triangle"/>
          </a:ln>
        </p:spPr>
      </p:cxnSp>
      <p:grpSp>
        <p:nvGrpSpPr>
          <p:cNvPr id="3672" name="Google Shape;3672;gfa69ae2a65_2_106"/>
          <p:cNvGrpSpPr/>
          <p:nvPr/>
        </p:nvGrpSpPr>
        <p:grpSpPr>
          <a:xfrm>
            <a:off x="8116370" y="4036351"/>
            <a:ext cx="895747" cy="975803"/>
            <a:chOff x="2011725" y="44285"/>
            <a:chExt cx="4684870" cy="4762340"/>
          </a:xfrm>
        </p:grpSpPr>
        <p:grpSp>
          <p:nvGrpSpPr>
            <p:cNvPr id="3673" name="Google Shape;3673;gfa69ae2a65_2_106"/>
            <p:cNvGrpSpPr/>
            <p:nvPr/>
          </p:nvGrpSpPr>
          <p:grpSpPr>
            <a:xfrm>
              <a:off x="2119596" y="326448"/>
              <a:ext cx="3544299" cy="3707706"/>
              <a:chOff x="3860721" y="1330073"/>
              <a:chExt cx="3544299" cy="3707706"/>
            </a:xfrm>
          </p:grpSpPr>
          <p:sp>
            <p:nvSpPr>
              <p:cNvPr id="3674" name="Google Shape;3674;gfa69ae2a65_2_106"/>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5" name="Google Shape;3675;gfa69ae2a65_2_106"/>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6" name="Google Shape;3676;gfa69ae2a65_2_106"/>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7" name="Google Shape;3677;gfa69ae2a65_2_106"/>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8" name="Google Shape;3678;gfa69ae2a65_2_106"/>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9" name="Google Shape;3679;gfa69ae2a65_2_106"/>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0" name="Google Shape;3680;gfa69ae2a65_2_106"/>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1" name="Google Shape;3681;gfa69ae2a65_2_106"/>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2" name="Google Shape;3682;gfa69ae2a65_2_106"/>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3" name="Google Shape;3683;gfa69ae2a65_2_106"/>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4" name="Google Shape;3684;gfa69ae2a65_2_106"/>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5" name="Google Shape;3685;gfa69ae2a65_2_106"/>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6" name="Google Shape;3686;gfa69ae2a65_2_106"/>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7" name="Google Shape;3687;gfa69ae2a65_2_106"/>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8" name="Google Shape;3688;gfa69ae2a65_2_106"/>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9" name="Google Shape;3689;gfa69ae2a65_2_106"/>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0" name="Google Shape;3690;gfa69ae2a65_2_106"/>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1" name="Google Shape;3691;gfa69ae2a65_2_106"/>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2" name="Google Shape;3692;gfa69ae2a65_2_106"/>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3" name="Google Shape;3693;gfa69ae2a65_2_106"/>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4" name="Google Shape;3694;gfa69ae2a65_2_106"/>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5" name="Google Shape;3695;gfa69ae2a65_2_106"/>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6" name="Google Shape;3696;gfa69ae2a65_2_106"/>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7" name="Google Shape;3697;gfa69ae2a65_2_106"/>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8" name="Google Shape;3698;gfa69ae2a65_2_106"/>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9" name="Google Shape;3699;gfa69ae2a65_2_106"/>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0" name="Google Shape;3700;gfa69ae2a65_2_106"/>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1" name="Google Shape;3701;gfa69ae2a65_2_106"/>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2" name="Google Shape;3702;gfa69ae2a65_2_106"/>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3" name="Google Shape;3703;gfa69ae2a65_2_106"/>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4" name="Google Shape;3704;gfa69ae2a65_2_106"/>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5" name="Google Shape;3705;gfa69ae2a65_2_106"/>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6" name="Google Shape;3706;gfa69ae2a65_2_106"/>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7" name="Google Shape;3707;gfa69ae2a65_2_106"/>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8" name="Google Shape;3708;gfa69ae2a65_2_106"/>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9" name="Google Shape;3709;gfa69ae2a65_2_106"/>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0" name="Google Shape;3710;gfa69ae2a65_2_106"/>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1" name="Google Shape;3711;gfa69ae2a65_2_106"/>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2" name="Google Shape;3712;gfa69ae2a65_2_106"/>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3" name="Google Shape;3713;gfa69ae2a65_2_106"/>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4" name="Google Shape;3714;gfa69ae2a65_2_106"/>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5" name="Google Shape;3715;gfa69ae2a65_2_106"/>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6" name="Google Shape;3716;gfa69ae2a65_2_106"/>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7" name="Google Shape;3717;gfa69ae2a65_2_106"/>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8" name="Google Shape;3718;gfa69ae2a65_2_106"/>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9" name="Google Shape;3719;gfa69ae2a65_2_106"/>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0" name="Google Shape;3720;gfa69ae2a65_2_106"/>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1" name="Google Shape;3721;gfa69ae2a65_2_106"/>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2" name="Google Shape;3722;gfa69ae2a65_2_106"/>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3" name="Google Shape;3723;gfa69ae2a65_2_106"/>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4" name="Google Shape;3724;gfa69ae2a65_2_106"/>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5" name="Google Shape;3725;gfa69ae2a65_2_106"/>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6" name="Google Shape;3726;gfa69ae2a65_2_106"/>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7" name="Google Shape;3727;gfa69ae2a65_2_106"/>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8" name="Google Shape;3728;gfa69ae2a65_2_106"/>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9" name="Google Shape;3729;gfa69ae2a65_2_106"/>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0" name="Google Shape;3730;gfa69ae2a65_2_106"/>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1" name="Google Shape;3731;gfa69ae2a65_2_106"/>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2" name="Google Shape;3732;gfa69ae2a65_2_106"/>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3" name="Google Shape;3733;gfa69ae2a65_2_106"/>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4" name="Google Shape;3734;gfa69ae2a65_2_106"/>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5" name="Google Shape;3735;gfa69ae2a65_2_106"/>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6" name="Google Shape;3736;gfa69ae2a65_2_106"/>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7" name="Google Shape;3737;gfa69ae2a65_2_106"/>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8" name="Google Shape;3738;gfa69ae2a65_2_106"/>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9" name="Google Shape;3739;gfa69ae2a65_2_106"/>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0" name="Google Shape;3740;gfa69ae2a65_2_106"/>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1" name="Google Shape;3741;gfa69ae2a65_2_106"/>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2" name="Google Shape;3742;gfa69ae2a65_2_106"/>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3" name="Google Shape;3743;gfa69ae2a65_2_106"/>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4" name="Google Shape;3744;gfa69ae2a65_2_106"/>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5" name="Google Shape;3745;gfa69ae2a65_2_106"/>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6" name="Google Shape;3746;gfa69ae2a65_2_106"/>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7" name="Google Shape;3747;gfa69ae2a65_2_106"/>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8" name="Google Shape;3748;gfa69ae2a65_2_106"/>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9" name="Google Shape;3749;gfa69ae2a65_2_106"/>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0" name="Google Shape;3750;gfa69ae2a65_2_106"/>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1" name="Google Shape;3751;gfa69ae2a65_2_106"/>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2" name="Google Shape;3752;gfa69ae2a65_2_106"/>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3" name="Google Shape;3753;gfa69ae2a65_2_106"/>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4" name="Google Shape;3754;gfa69ae2a65_2_106"/>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5" name="Google Shape;3755;gfa69ae2a65_2_106"/>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6" name="Google Shape;3756;gfa69ae2a65_2_106"/>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7" name="Google Shape;3757;gfa69ae2a65_2_106"/>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8" name="Google Shape;3758;gfa69ae2a65_2_106"/>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9" name="Google Shape;3759;gfa69ae2a65_2_106"/>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0" name="Google Shape;3760;gfa69ae2a65_2_106"/>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1" name="Google Shape;3761;gfa69ae2a65_2_106"/>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2" name="Google Shape;3762;gfa69ae2a65_2_106"/>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3" name="Google Shape;3763;gfa69ae2a65_2_106"/>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4" name="Google Shape;3764;gfa69ae2a65_2_106"/>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5" name="Google Shape;3765;gfa69ae2a65_2_106"/>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6" name="Google Shape;3766;gfa69ae2a65_2_106"/>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7" name="Google Shape;3767;gfa69ae2a65_2_106"/>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8" name="Google Shape;3768;gfa69ae2a65_2_106"/>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9" name="Google Shape;3769;gfa69ae2a65_2_106"/>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0" name="Google Shape;3770;gfa69ae2a65_2_106"/>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1" name="Google Shape;3771;gfa69ae2a65_2_106"/>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2" name="Google Shape;3772;gfa69ae2a65_2_106"/>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3" name="Google Shape;3773;gfa69ae2a65_2_106"/>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4" name="Google Shape;3774;gfa69ae2a65_2_106"/>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5" name="Google Shape;3775;gfa69ae2a65_2_106"/>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6" name="Google Shape;3776;gfa69ae2a65_2_106"/>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7" name="Google Shape;3777;gfa69ae2a65_2_106"/>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8" name="Google Shape;3778;gfa69ae2a65_2_106"/>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9" name="Google Shape;3779;gfa69ae2a65_2_106"/>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0" name="Google Shape;3780;gfa69ae2a65_2_106"/>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781" name="Google Shape;3781;gfa69ae2a65_2_106"/>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2" name="Google Shape;3782;gfa69ae2a65_2_106"/>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3" name="Google Shape;3783;gfa69ae2a65_2_106"/>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4" name="Google Shape;3784;gfa69ae2a65_2_106"/>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5" name="Google Shape;3785;gfa69ae2a65_2_106"/>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6" name="Google Shape;3786;gfa69ae2a65_2_106"/>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7" name="Google Shape;3787;gfa69ae2a65_2_106"/>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8" name="Google Shape;3788;gfa69ae2a65_2_106"/>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9" name="Google Shape;3789;gfa69ae2a65_2_106"/>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0" name="Google Shape;3790;gfa69ae2a65_2_106"/>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1" name="Google Shape;3791;gfa69ae2a65_2_106"/>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2" name="Google Shape;3792;gfa69ae2a65_2_106"/>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3" name="Google Shape;3793;gfa69ae2a65_2_106"/>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4" name="Google Shape;3794;gfa69ae2a65_2_106"/>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5" name="Google Shape;3795;gfa69ae2a65_2_106"/>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6" name="Google Shape;3796;gfa69ae2a65_2_106"/>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7" name="Google Shape;3797;gfa69ae2a65_2_106"/>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8" name="Google Shape;3798;gfa69ae2a65_2_106"/>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9" name="Google Shape;3799;gfa69ae2a65_2_106"/>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0" name="Google Shape;3800;gfa69ae2a65_2_106"/>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1" name="Google Shape;3801;gfa69ae2a65_2_106"/>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2" name="Google Shape;3802;gfa69ae2a65_2_106"/>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3" name="Google Shape;3803;gfa69ae2a65_2_106"/>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4" name="Google Shape;3804;gfa69ae2a65_2_106"/>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5" name="Google Shape;3805;gfa69ae2a65_2_106"/>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6" name="Google Shape;3806;gfa69ae2a65_2_106"/>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7" name="Google Shape;3807;gfa69ae2a65_2_106"/>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8" name="Google Shape;3808;gfa69ae2a65_2_106"/>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9" name="Google Shape;3809;gfa69ae2a65_2_106"/>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0" name="Google Shape;3810;gfa69ae2a65_2_106"/>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1" name="Google Shape;3811;gfa69ae2a65_2_106"/>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2" name="Google Shape;3812;gfa69ae2a65_2_106"/>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3" name="Google Shape;3813;gfa69ae2a65_2_106"/>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4" name="Google Shape;3814;gfa69ae2a65_2_106"/>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5" name="Google Shape;3815;gfa69ae2a65_2_106"/>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6" name="Google Shape;3816;gfa69ae2a65_2_106"/>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7" name="Google Shape;3817;gfa69ae2a65_2_106"/>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8" name="Google Shape;3818;gfa69ae2a65_2_106"/>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9" name="Google Shape;3819;gfa69ae2a65_2_106"/>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0" name="Google Shape;3820;gfa69ae2a65_2_106"/>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1" name="Google Shape;3821;gfa69ae2a65_2_106"/>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2" name="Google Shape;3822;gfa69ae2a65_2_106"/>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3" name="Google Shape;3823;gfa69ae2a65_2_106"/>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4" name="Google Shape;3824;gfa69ae2a65_2_106"/>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5" name="Google Shape;3825;gfa69ae2a65_2_106"/>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6" name="Google Shape;3826;gfa69ae2a65_2_106"/>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7" name="Google Shape;3827;gfa69ae2a65_2_106"/>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8" name="Google Shape;3828;gfa69ae2a65_2_106"/>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9" name="Google Shape;3829;gfa69ae2a65_2_106"/>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0" name="Google Shape;3830;gfa69ae2a65_2_106"/>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1" name="Google Shape;3831;gfa69ae2a65_2_106"/>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2" name="Google Shape;3832;gfa69ae2a65_2_106"/>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3" name="Google Shape;3833;gfa69ae2a65_2_106"/>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4" name="Google Shape;3834;gfa69ae2a65_2_106"/>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5" name="Google Shape;3835;gfa69ae2a65_2_106"/>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6" name="Google Shape;3836;gfa69ae2a65_2_106"/>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7" name="Google Shape;3837;gfa69ae2a65_2_106"/>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8" name="Google Shape;3838;gfa69ae2a65_2_106"/>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9" name="Google Shape;3839;gfa69ae2a65_2_106"/>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0" name="Google Shape;3840;gfa69ae2a65_2_106"/>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1" name="Google Shape;3841;gfa69ae2a65_2_106"/>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2" name="Google Shape;3842;gfa69ae2a65_2_106"/>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3" name="Google Shape;3843;gfa69ae2a65_2_106"/>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4" name="Google Shape;3844;gfa69ae2a65_2_106"/>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5" name="Google Shape;3845;gfa69ae2a65_2_106"/>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6" name="Google Shape;3846;gfa69ae2a65_2_106"/>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7" name="Google Shape;3847;gfa69ae2a65_2_106"/>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8" name="Google Shape;3848;gfa69ae2a65_2_106"/>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9" name="Google Shape;3849;gfa69ae2a65_2_106"/>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0" name="Google Shape;3850;gfa69ae2a65_2_106"/>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1" name="Google Shape;3851;gfa69ae2a65_2_106"/>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2" name="Google Shape;3852;gfa69ae2a65_2_106"/>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3" name="Google Shape;3853;gfa69ae2a65_2_106"/>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4" name="Google Shape;3854;gfa69ae2a65_2_106"/>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5" name="Google Shape;3855;gfa69ae2a65_2_106"/>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6" name="Google Shape;3856;gfa69ae2a65_2_106"/>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7" name="Google Shape;3857;gfa69ae2a65_2_106"/>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8" name="Google Shape;3858;gfa69ae2a65_2_106"/>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9" name="Google Shape;3859;gfa69ae2a65_2_106"/>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0" name="Google Shape;3860;gfa69ae2a65_2_106"/>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1" name="Google Shape;3861;gfa69ae2a65_2_106"/>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2" name="Google Shape;3862;gfa69ae2a65_2_106"/>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3" name="Google Shape;3863;gfa69ae2a65_2_106"/>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4" name="Google Shape;3864;gfa69ae2a65_2_106"/>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5" name="Google Shape;3865;gfa69ae2a65_2_106"/>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6" name="Google Shape;3866;gfa69ae2a65_2_106"/>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7" name="Google Shape;3867;gfa69ae2a65_2_106"/>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8" name="Google Shape;3868;gfa69ae2a65_2_106"/>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9" name="Google Shape;3869;gfa69ae2a65_2_106"/>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0" name="Google Shape;3870;gfa69ae2a65_2_106"/>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1" name="Google Shape;3871;gfa69ae2a65_2_106"/>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2" name="Google Shape;3872;gfa69ae2a65_2_106"/>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3" name="Google Shape;3873;gfa69ae2a65_2_106"/>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4" name="Google Shape;3874;gfa69ae2a65_2_106"/>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5" name="Google Shape;3875;gfa69ae2a65_2_106"/>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6" name="Google Shape;3876;gfa69ae2a65_2_106"/>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7" name="Google Shape;3877;gfa69ae2a65_2_106"/>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8" name="Google Shape;3878;gfa69ae2a65_2_106"/>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9" name="Google Shape;3879;gfa69ae2a65_2_106"/>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0" name="Google Shape;3880;gfa69ae2a65_2_106"/>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1" name="Google Shape;3881;gfa69ae2a65_2_106"/>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2" name="Google Shape;3882;gfa69ae2a65_2_106"/>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3" name="Google Shape;3883;gfa69ae2a65_2_106"/>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4" name="Google Shape;3884;gfa69ae2a65_2_106"/>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5" name="Google Shape;3885;gfa69ae2a65_2_106"/>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6" name="Google Shape;3886;gfa69ae2a65_2_106"/>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7" name="Google Shape;3887;gfa69ae2a65_2_106"/>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8" name="Google Shape;3888;gfa69ae2a65_2_106"/>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9" name="Google Shape;3889;gfa69ae2a65_2_106"/>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0" name="Google Shape;3890;gfa69ae2a65_2_106"/>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1" name="Google Shape;3891;gfa69ae2a65_2_106"/>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2" name="Google Shape;3892;gfa69ae2a65_2_106"/>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3" name="Google Shape;3893;gfa69ae2a65_2_106"/>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4" name="Google Shape;3894;gfa69ae2a65_2_106"/>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5" name="Google Shape;3895;gfa69ae2a65_2_106"/>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6" name="Google Shape;3896;gfa69ae2a65_2_106"/>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7" name="Google Shape;3897;gfa69ae2a65_2_106"/>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8" name="Google Shape;3898;gfa69ae2a65_2_106"/>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9" name="Google Shape;3899;gfa69ae2a65_2_106"/>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0" name="Google Shape;3900;gfa69ae2a65_2_106"/>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1" name="Google Shape;3901;gfa69ae2a65_2_106"/>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2" name="Google Shape;3902;gfa69ae2a65_2_106"/>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3" name="Google Shape;3903;gfa69ae2a65_2_106"/>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4" name="Google Shape;3904;gfa69ae2a65_2_106"/>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5" name="Google Shape;3905;gfa69ae2a65_2_106"/>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6" name="Google Shape;3906;gfa69ae2a65_2_106"/>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7" name="Google Shape;3907;gfa69ae2a65_2_106"/>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8" name="Google Shape;3908;gfa69ae2a65_2_106"/>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9" name="Google Shape;3909;gfa69ae2a65_2_106"/>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0" name="Google Shape;3910;gfa69ae2a65_2_106"/>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1" name="Google Shape;3911;gfa69ae2a65_2_106"/>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2" name="Google Shape;3912;gfa69ae2a65_2_106"/>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3" name="Google Shape;3913;gfa69ae2a65_2_106"/>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4" name="Google Shape;3914;gfa69ae2a65_2_106"/>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5" name="Google Shape;3915;gfa69ae2a65_2_106"/>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6" name="Google Shape;3916;gfa69ae2a65_2_106"/>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7" name="Google Shape;3917;gfa69ae2a65_2_106"/>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8" name="Google Shape;3918;gfa69ae2a65_2_106"/>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9" name="Google Shape;3919;gfa69ae2a65_2_106"/>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0" name="Google Shape;3920;gfa69ae2a65_2_106"/>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1" name="Google Shape;3921;gfa69ae2a65_2_106"/>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22" name="Google Shape;3922;gfa69ae2a65_2_106"/>
            <p:cNvGrpSpPr/>
            <p:nvPr/>
          </p:nvGrpSpPr>
          <p:grpSpPr>
            <a:xfrm>
              <a:off x="3871486" y="368362"/>
              <a:ext cx="330893" cy="250785"/>
              <a:chOff x="6621095" y="1452181"/>
              <a:chExt cx="330893" cy="250785"/>
            </a:xfrm>
          </p:grpSpPr>
          <p:sp>
            <p:nvSpPr>
              <p:cNvPr id="3923" name="Google Shape;3923;gfa69ae2a65_2_10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4" name="Google Shape;3924;gfa69ae2a65_2_10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5" name="Google Shape;3925;gfa69ae2a65_2_10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6" name="Google Shape;3926;gfa69ae2a65_2_10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7" name="Google Shape;3927;gfa69ae2a65_2_10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28" name="Google Shape;3928;gfa69ae2a65_2_106"/>
            <p:cNvGrpSpPr/>
            <p:nvPr/>
          </p:nvGrpSpPr>
          <p:grpSpPr>
            <a:xfrm>
              <a:off x="4704106" y="852569"/>
              <a:ext cx="330893" cy="250785"/>
              <a:chOff x="6621095" y="1452181"/>
              <a:chExt cx="330893" cy="250785"/>
            </a:xfrm>
          </p:grpSpPr>
          <p:sp>
            <p:nvSpPr>
              <p:cNvPr id="3929" name="Google Shape;3929;gfa69ae2a65_2_10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0" name="Google Shape;3930;gfa69ae2a65_2_10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1" name="Google Shape;3931;gfa69ae2a65_2_10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2" name="Google Shape;3932;gfa69ae2a65_2_10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3" name="Google Shape;3933;gfa69ae2a65_2_10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34" name="Google Shape;3934;gfa69ae2a65_2_106"/>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5" name="Google Shape;3935;gfa69ae2a65_2_106"/>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36" name="Google Shape;3936;gfa69ae2a65_2_106"/>
            <p:cNvGrpSpPr/>
            <p:nvPr/>
          </p:nvGrpSpPr>
          <p:grpSpPr>
            <a:xfrm flipH="1">
              <a:off x="2446570" y="1414367"/>
              <a:ext cx="298962" cy="226660"/>
              <a:chOff x="6621095" y="1452181"/>
              <a:chExt cx="330893" cy="250785"/>
            </a:xfrm>
          </p:grpSpPr>
          <p:sp>
            <p:nvSpPr>
              <p:cNvPr id="3937" name="Google Shape;3937;gfa69ae2a65_2_10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8" name="Google Shape;3938;gfa69ae2a65_2_10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9" name="Google Shape;3939;gfa69ae2a65_2_10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0" name="Google Shape;3940;gfa69ae2a65_2_10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1" name="Google Shape;3941;gfa69ae2a65_2_10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42" name="Google Shape;3942;gfa69ae2a65_2_106"/>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3" name="Google Shape;3943;gfa69ae2a65_2_106"/>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44" name="Google Shape;3944;gfa69ae2a65_2_106"/>
          <p:cNvSpPr txBox="1"/>
          <p:nvPr/>
        </p:nvSpPr>
        <p:spPr>
          <a:xfrm>
            <a:off x="1018675" y="2312300"/>
            <a:ext cx="20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latin typeface="Nanum Gothic"/>
                <a:ea typeface="Nanum Gothic"/>
                <a:cs typeface="Nanum Gothic"/>
                <a:sym typeface="Nanum Gothic"/>
              </a:rPr>
              <a:t>파생변수</a:t>
            </a:r>
            <a:endParaRPr sz="700">
              <a:solidFill>
                <a:srgbClr val="FF0000"/>
              </a:solidFill>
              <a:latin typeface="Nanum Gothic"/>
              <a:ea typeface="Nanum Gothic"/>
              <a:cs typeface="Nanum Gothic"/>
              <a:sym typeface="Nanum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8" name="Shape 3948"/>
        <p:cNvGrpSpPr/>
        <p:nvPr/>
      </p:nvGrpSpPr>
      <p:grpSpPr>
        <a:xfrm>
          <a:off x="0" y="0"/>
          <a:ext cx="0" cy="0"/>
          <a:chOff x="0" y="0"/>
          <a:chExt cx="0" cy="0"/>
        </a:xfrm>
      </p:grpSpPr>
      <p:grpSp>
        <p:nvGrpSpPr>
          <p:cNvPr id="3949" name="Google Shape;3949;gfa69ae2a65_2_119"/>
          <p:cNvGrpSpPr/>
          <p:nvPr/>
        </p:nvGrpSpPr>
        <p:grpSpPr>
          <a:xfrm>
            <a:off x="8116370" y="4036351"/>
            <a:ext cx="895747" cy="975803"/>
            <a:chOff x="2011725" y="44285"/>
            <a:chExt cx="4684870" cy="4762340"/>
          </a:xfrm>
        </p:grpSpPr>
        <p:grpSp>
          <p:nvGrpSpPr>
            <p:cNvPr id="3950" name="Google Shape;3950;gfa69ae2a65_2_119"/>
            <p:cNvGrpSpPr/>
            <p:nvPr/>
          </p:nvGrpSpPr>
          <p:grpSpPr>
            <a:xfrm>
              <a:off x="2119596" y="326448"/>
              <a:ext cx="3544299" cy="3707706"/>
              <a:chOff x="3860721" y="1330073"/>
              <a:chExt cx="3544299" cy="3707706"/>
            </a:xfrm>
          </p:grpSpPr>
          <p:sp>
            <p:nvSpPr>
              <p:cNvPr id="3951" name="Google Shape;3951;gfa69ae2a65_2_119"/>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2" name="Google Shape;3952;gfa69ae2a65_2_119"/>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3" name="Google Shape;3953;gfa69ae2a65_2_119"/>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4" name="Google Shape;3954;gfa69ae2a65_2_119"/>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5" name="Google Shape;3955;gfa69ae2a65_2_119"/>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6" name="Google Shape;3956;gfa69ae2a65_2_119"/>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7" name="Google Shape;3957;gfa69ae2a65_2_119"/>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8" name="Google Shape;3958;gfa69ae2a65_2_119"/>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9" name="Google Shape;3959;gfa69ae2a65_2_119"/>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0" name="Google Shape;3960;gfa69ae2a65_2_119"/>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1" name="Google Shape;3961;gfa69ae2a65_2_119"/>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2" name="Google Shape;3962;gfa69ae2a65_2_119"/>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3" name="Google Shape;3963;gfa69ae2a65_2_119"/>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4" name="Google Shape;3964;gfa69ae2a65_2_119"/>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5" name="Google Shape;3965;gfa69ae2a65_2_119"/>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6" name="Google Shape;3966;gfa69ae2a65_2_119"/>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7" name="Google Shape;3967;gfa69ae2a65_2_119"/>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8" name="Google Shape;3968;gfa69ae2a65_2_119"/>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9" name="Google Shape;3969;gfa69ae2a65_2_119"/>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0" name="Google Shape;3970;gfa69ae2a65_2_119"/>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1" name="Google Shape;3971;gfa69ae2a65_2_119"/>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2" name="Google Shape;3972;gfa69ae2a65_2_119"/>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3" name="Google Shape;3973;gfa69ae2a65_2_119"/>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4" name="Google Shape;3974;gfa69ae2a65_2_119"/>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5" name="Google Shape;3975;gfa69ae2a65_2_119"/>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6" name="Google Shape;3976;gfa69ae2a65_2_119"/>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7" name="Google Shape;3977;gfa69ae2a65_2_119"/>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8" name="Google Shape;3978;gfa69ae2a65_2_119"/>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9" name="Google Shape;3979;gfa69ae2a65_2_119"/>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0" name="Google Shape;3980;gfa69ae2a65_2_119"/>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1" name="Google Shape;3981;gfa69ae2a65_2_119"/>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2" name="Google Shape;3982;gfa69ae2a65_2_119"/>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3" name="Google Shape;3983;gfa69ae2a65_2_119"/>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4" name="Google Shape;3984;gfa69ae2a65_2_119"/>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5" name="Google Shape;3985;gfa69ae2a65_2_119"/>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6" name="Google Shape;3986;gfa69ae2a65_2_119"/>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7" name="Google Shape;3987;gfa69ae2a65_2_119"/>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8" name="Google Shape;3988;gfa69ae2a65_2_119"/>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9" name="Google Shape;3989;gfa69ae2a65_2_119"/>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0" name="Google Shape;3990;gfa69ae2a65_2_119"/>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1" name="Google Shape;3991;gfa69ae2a65_2_119"/>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2" name="Google Shape;3992;gfa69ae2a65_2_119"/>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3" name="Google Shape;3993;gfa69ae2a65_2_119"/>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4" name="Google Shape;3994;gfa69ae2a65_2_119"/>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5" name="Google Shape;3995;gfa69ae2a65_2_119"/>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6" name="Google Shape;3996;gfa69ae2a65_2_119"/>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7" name="Google Shape;3997;gfa69ae2a65_2_119"/>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8" name="Google Shape;3998;gfa69ae2a65_2_119"/>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9" name="Google Shape;3999;gfa69ae2a65_2_119"/>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0" name="Google Shape;4000;gfa69ae2a65_2_119"/>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1" name="Google Shape;4001;gfa69ae2a65_2_119"/>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2" name="Google Shape;4002;gfa69ae2a65_2_119"/>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3" name="Google Shape;4003;gfa69ae2a65_2_119"/>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4" name="Google Shape;4004;gfa69ae2a65_2_119"/>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5" name="Google Shape;4005;gfa69ae2a65_2_119"/>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6" name="Google Shape;4006;gfa69ae2a65_2_119"/>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7" name="Google Shape;4007;gfa69ae2a65_2_119"/>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8" name="Google Shape;4008;gfa69ae2a65_2_119"/>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9" name="Google Shape;4009;gfa69ae2a65_2_119"/>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0" name="Google Shape;4010;gfa69ae2a65_2_119"/>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1" name="Google Shape;4011;gfa69ae2a65_2_119"/>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2" name="Google Shape;4012;gfa69ae2a65_2_119"/>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3" name="Google Shape;4013;gfa69ae2a65_2_119"/>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4" name="Google Shape;4014;gfa69ae2a65_2_119"/>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5" name="Google Shape;4015;gfa69ae2a65_2_119"/>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6" name="Google Shape;4016;gfa69ae2a65_2_119"/>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7" name="Google Shape;4017;gfa69ae2a65_2_119"/>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8" name="Google Shape;4018;gfa69ae2a65_2_119"/>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9" name="Google Shape;4019;gfa69ae2a65_2_119"/>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0" name="Google Shape;4020;gfa69ae2a65_2_119"/>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1" name="Google Shape;4021;gfa69ae2a65_2_119"/>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2" name="Google Shape;4022;gfa69ae2a65_2_119"/>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3" name="Google Shape;4023;gfa69ae2a65_2_119"/>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4" name="Google Shape;4024;gfa69ae2a65_2_119"/>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5" name="Google Shape;4025;gfa69ae2a65_2_119"/>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6" name="Google Shape;4026;gfa69ae2a65_2_119"/>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7" name="Google Shape;4027;gfa69ae2a65_2_119"/>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8" name="Google Shape;4028;gfa69ae2a65_2_119"/>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9" name="Google Shape;4029;gfa69ae2a65_2_119"/>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0" name="Google Shape;4030;gfa69ae2a65_2_119"/>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1" name="Google Shape;4031;gfa69ae2a65_2_119"/>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2" name="Google Shape;4032;gfa69ae2a65_2_119"/>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3" name="Google Shape;4033;gfa69ae2a65_2_119"/>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4" name="Google Shape;4034;gfa69ae2a65_2_119"/>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5" name="Google Shape;4035;gfa69ae2a65_2_119"/>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6" name="Google Shape;4036;gfa69ae2a65_2_119"/>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7" name="Google Shape;4037;gfa69ae2a65_2_119"/>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8" name="Google Shape;4038;gfa69ae2a65_2_119"/>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9" name="Google Shape;4039;gfa69ae2a65_2_119"/>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0" name="Google Shape;4040;gfa69ae2a65_2_119"/>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1" name="Google Shape;4041;gfa69ae2a65_2_119"/>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2" name="Google Shape;4042;gfa69ae2a65_2_119"/>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3" name="Google Shape;4043;gfa69ae2a65_2_119"/>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4" name="Google Shape;4044;gfa69ae2a65_2_119"/>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5" name="Google Shape;4045;gfa69ae2a65_2_119"/>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6" name="Google Shape;4046;gfa69ae2a65_2_119"/>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7" name="Google Shape;4047;gfa69ae2a65_2_119"/>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8" name="Google Shape;4048;gfa69ae2a65_2_119"/>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9" name="Google Shape;4049;gfa69ae2a65_2_119"/>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0" name="Google Shape;4050;gfa69ae2a65_2_119"/>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1" name="Google Shape;4051;gfa69ae2a65_2_119"/>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2" name="Google Shape;4052;gfa69ae2a65_2_119"/>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3" name="Google Shape;4053;gfa69ae2a65_2_119"/>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4" name="Google Shape;4054;gfa69ae2a65_2_119"/>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5" name="Google Shape;4055;gfa69ae2a65_2_119"/>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6" name="Google Shape;4056;gfa69ae2a65_2_119"/>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7" name="Google Shape;4057;gfa69ae2a65_2_119"/>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058" name="Google Shape;4058;gfa69ae2a65_2_119"/>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9" name="Google Shape;4059;gfa69ae2a65_2_119"/>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0" name="Google Shape;4060;gfa69ae2a65_2_119"/>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1" name="Google Shape;4061;gfa69ae2a65_2_119"/>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2" name="Google Shape;4062;gfa69ae2a65_2_119"/>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3" name="Google Shape;4063;gfa69ae2a65_2_119"/>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4" name="Google Shape;4064;gfa69ae2a65_2_119"/>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5" name="Google Shape;4065;gfa69ae2a65_2_119"/>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6" name="Google Shape;4066;gfa69ae2a65_2_119"/>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7" name="Google Shape;4067;gfa69ae2a65_2_119"/>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8" name="Google Shape;4068;gfa69ae2a65_2_119"/>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9" name="Google Shape;4069;gfa69ae2a65_2_119"/>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0" name="Google Shape;4070;gfa69ae2a65_2_119"/>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1" name="Google Shape;4071;gfa69ae2a65_2_119"/>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2" name="Google Shape;4072;gfa69ae2a65_2_119"/>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3" name="Google Shape;4073;gfa69ae2a65_2_119"/>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4" name="Google Shape;4074;gfa69ae2a65_2_119"/>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5" name="Google Shape;4075;gfa69ae2a65_2_11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6" name="Google Shape;4076;gfa69ae2a65_2_11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7" name="Google Shape;4077;gfa69ae2a65_2_119"/>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8" name="Google Shape;4078;gfa69ae2a65_2_119"/>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9" name="Google Shape;4079;gfa69ae2a65_2_11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0" name="Google Shape;4080;gfa69ae2a65_2_11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1" name="Google Shape;4081;gfa69ae2a65_2_119"/>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2" name="Google Shape;4082;gfa69ae2a65_2_119"/>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3" name="Google Shape;4083;gfa69ae2a65_2_119"/>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4" name="Google Shape;4084;gfa69ae2a65_2_11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5" name="Google Shape;4085;gfa69ae2a65_2_11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6" name="Google Shape;4086;gfa69ae2a65_2_119"/>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7" name="Google Shape;4087;gfa69ae2a65_2_119"/>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8" name="Google Shape;4088;gfa69ae2a65_2_119"/>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9" name="Google Shape;4089;gfa69ae2a65_2_119"/>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0" name="Google Shape;4090;gfa69ae2a65_2_119"/>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1" name="Google Shape;4091;gfa69ae2a65_2_119"/>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2" name="Google Shape;4092;gfa69ae2a65_2_119"/>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3" name="Google Shape;4093;gfa69ae2a65_2_119"/>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4" name="Google Shape;4094;gfa69ae2a65_2_119"/>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5" name="Google Shape;4095;gfa69ae2a65_2_119"/>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6" name="Google Shape;4096;gfa69ae2a65_2_119"/>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7" name="Google Shape;4097;gfa69ae2a65_2_119"/>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8" name="Google Shape;4098;gfa69ae2a65_2_119"/>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9" name="Google Shape;4099;gfa69ae2a65_2_119"/>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0" name="Google Shape;4100;gfa69ae2a65_2_119"/>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1" name="Google Shape;4101;gfa69ae2a65_2_119"/>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2" name="Google Shape;4102;gfa69ae2a65_2_119"/>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3" name="Google Shape;4103;gfa69ae2a65_2_119"/>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4" name="Google Shape;4104;gfa69ae2a65_2_119"/>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5" name="Google Shape;4105;gfa69ae2a65_2_119"/>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6" name="Google Shape;4106;gfa69ae2a65_2_119"/>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7" name="Google Shape;4107;gfa69ae2a65_2_119"/>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8" name="Google Shape;4108;gfa69ae2a65_2_119"/>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9" name="Google Shape;4109;gfa69ae2a65_2_119"/>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0" name="Google Shape;4110;gfa69ae2a65_2_119"/>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1" name="Google Shape;4111;gfa69ae2a65_2_119"/>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2" name="Google Shape;4112;gfa69ae2a65_2_119"/>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3" name="Google Shape;4113;gfa69ae2a65_2_119"/>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4" name="Google Shape;4114;gfa69ae2a65_2_119"/>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5" name="Google Shape;4115;gfa69ae2a65_2_119"/>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6" name="Google Shape;4116;gfa69ae2a65_2_119"/>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7" name="Google Shape;4117;gfa69ae2a65_2_119"/>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8" name="Google Shape;4118;gfa69ae2a65_2_119"/>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9" name="Google Shape;4119;gfa69ae2a65_2_119"/>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0" name="Google Shape;4120;gfa69ae2a65_2_119"/>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1" name="Google Shape;4121;gfa69ae2a65_2_119"/>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2" name="Google Shape;4122;gfa69ae2a65_2_119"/>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3" name="Google Shape;4123;gfa69ae2a65_2_119"/>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4" name="Google Shape;4124;gfa69ae2a65_2_119"/>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5" name="Google Shape;4125;gfa69ae2a65_2_119"/>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6" name="Google Shape;4126;gfa69ae2a65_2_119"/>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7" name="Google Shape;4127;gfa69ae2a65_2_119"/>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8" name="Google Shape;4128;gfa69ae2a65_2_119"/>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9" name="Google Shape;4129;gfa69ae2a65_2_119"/>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0" name="Google Shape;4130;gfa69ae2a65_2_119"/>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1" name="Google Shape;4131;gfa69ae2a65_2_119"/>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2" name="Google Shape;4132;gfa69ae2a65_2_119"/>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3" name="Google Shape;4133;gfa69ae2a65_2_119"/>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4" name="Google Shape;4134;gfa69ae2a65_2_119"/>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5" name="Google Shape;4135;gfa69ae2a65_2_119"/>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6" name="Google Shape;4136;gfa69ae2a65_2_119"/>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7" name="Google Shape;4137;gfa69ae2a65_2_119"/>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8" name="Google Shape;4138;gfa69ae2a65_2_119"/>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9" name="Google Shape;4139;gfa69ae2a65_2_119"/>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0" name="Google Shape;4140;gfa69ae2a65_2_119"/>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1" name="Google Shape;4141;gfa69ae2a65_2_119"/>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2" name="Google Shape;4142;gfa69ae2a65_2_119"/>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3" name="Google Shape;4143;gfa69ae2a65_2_119"/>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4" name="Google Shape;4144;gfa69ae2a65_2_119"/>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5" name="Google Shape;4145;gfa69ae2a65_2_119"/>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6" name="Google Shape;4146;gfa69ae2a65_2_119"/>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7" name="Google Shape;4147;gfa69ae2a65_2_119"/>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8" name="Google Shape;4148;gfa69ae2a65_2_119"/>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9" name="Google Shape;4149;gfa69ae2a65_2_119"/>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0" name="Google Shape;4150;gfa69ae2a65_2_119"/>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1" name="Google Shape;4151;gfa69ae2a65_2_119"/>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2" name="Google Shape;4152;gfa69ae2a65_2_119"/>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3" name="Google Shape;4153;gfa69ae2a65_2_119"/>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4" name="Google Shape;4154;gfa69ae2a65_2_119"/>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5" name="Google Shape;4155;gfa69ae2a65_2_119"/>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6" name="Google Shape;4156;gfa69ae2a65_2_119"/>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7" name="Google Shape;4157;gfa69ae2a65_2_119"/>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8" name="Google Shape;4158;gfa69ae2a65_2_119"/>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9" name="Google Shape;4159;gfa69ae2a65_2_119"/>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0" name="Google Shape;4160;gfa69ae2a65_2_119"/>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1" name="Google Shape;4161;gfa69ae2a65_2_119"/>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2" name="Google Shape;4162;gfa69ae2a65_2_119"/>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3" name="Google Shape;4163;gfa69ae2a65_2_119"/>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4" name="Google Shape;4164;gfa69ae2a65_2_119"/>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5" name="Google Shape;4165;gfa69ae2a65_2_119"/>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6" name="Google Shape;4166;gfa69ae2a65_2_119"/>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7" name="Google Shape;4167;gfa69ae2a65_2_119"/>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8" name="Google Shape;4168;gfa69ae2a65_2_119"/>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9" name="Google Shape;4169;gfa69ae2a65_2_119"/>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0" name="Google Shape;4170;gfa69ae2a65_2_119"/>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1" name="Google Shape;4171;gfa69ae2a65_2_119"/>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2" name="Google Shape;4172;gfa69ae2a65_2_119"/>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3" name="Google Shape;4173;gfa69ae2a65_2_119"/>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4" name="Google Shape;4174;gfa69ae2a65_2_119"/>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5" name="Google Shape;4175;gfa69ae2a65_2_119"/>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6" name="Google Shape;4176;gfa69ae2a65_2_119"/>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7" name="Google Shape;4177;gfa69ae2a65_2_119"/>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8" name="Google Shape;4178;gfa69ae2a65_2_119"/>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9" name="Google Shape;4179;gfa69ae2a65_2_119"/>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0" name="Google Shape;4180;gfa69ae2a65_2_119"/>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1" name="Google Shape;4181;gfa69ae2a65_2_11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2" name="Google Shape;4182;gfa69ae2a65_2_119"/>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3" name="Google Shape;4183;gfa69ae2a65_2_119"/>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4" name="Google Shape;4184;gfa69ae2a65_2_119"/>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5" name="Google Shape;4185;gfa69ae2a65_2_11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6" name="Google Shape;4186;gfa69ae2a65_2_119"/>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7" name="Google Shape;4187;gfa69ae2a65_2_119"/>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8" name="Google Shape;4188;gfa69ae2a65_2_119"/>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9" name="Google Shape;4189;gfa69ae2a65_2_119"/>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0" name="Google Shape;4190;gfa69ae2a65_2_119"/>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1" name="Google Shape;4191;gfa69ae2a65_2_119"/>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2" name="Google Shape;4192;gfa69ae2a65_2_119"/>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3" name="Google Shape;4193;gfa69ae2a65_2_119"/>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4" name="Google Shape;4194;gfa69ae2a65_2_119"/>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5" name="Google Shape;4195;gfa69ae2a65_2_119"/>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6" name="Google Shape;4196;gfa69ae2a65_2_119"/>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7" name="Google Shape;4197;gfa69ae2a65_2_119"/>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8" name="Google Shape;4198;gfa69ae2a65_2_119"/>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99" name="Google Shape;4199;gfa69ae2a65_2_119"/>
            <p:cNvGrpSpPr/>
            <p:nvPr/>
          </p:nvGrpSpPr>
          <p:grpSpPr>
            <a:xfrm>
              <a:off x="3871486" y="368362"/>
              <a:ext cx="330893" cy="250785"/>
              <a:chOff x="6621095" y="1452181"/>
              <a:chExt cx="330893" cy="250785"/>
            </a:xfrm>
          </p:grpSpPr>
          <p:sp>
            <p:nvSpPr>
              <p:cNvPr id="4200" name="Google Shape;4200;gfa69ae2a65_2_1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1" name="Google Shape;4201;gfa69ae2a65_2_1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2" name="Google Shape;4202;gfa69ae2a65_2_1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3" name="Google Shape;4203;gfa69ae2a65_2_1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4" name="Google Shape;4204;gfa69ae2a65_2_1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205" name="Google Shape;4205;gfa69ae2a65_2_119"/>
            <p:cNvGrpSpPr/>
            <p:nvPr/>
          </p:nvGrpSpPr>
          <p:grpSpPr>
            <a:xfrm>
              <a:off x="4704106" y="852569"/>
              <a:ext cx="330893" cy="250785"/>
              <a:chOff x="6621095" y="1452181"/>
              <a:chExt cx="330893" cy="250785"/>
            </a:xfrm>
          </p:grpSpPr>
          <p:sp>
            <p:nvSpPr>
              <p:cNvPr id="4206" name="Google Shape;4206;gfa69ae2a65_2_1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7" name="Google Shape;4207;gfa69ae2a65_2_1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8" name="Google Shape;4208;gfa69ae2a65_2_1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9" name="Google Shape;4209;gfa69ae2a65_2_1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0" name="Google Shape;4210;gfa69ae2a65_2_1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11" name="Google Shape;4211;gfa69ae2a65_2_119"/>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2" name="Google Shape;4212;gfa69ae2a65_2_119"/>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213" name="Google Shape;4213;gfa69ae2a65_2_119"/>
            <p:cNvGrpSpPr/>
            <p:nvPr/>
          </p:nvGrpSpPr>
          <p:grpSpPr>
            <a:xfrm flipH="1">
              <a:off x="2446570" y="1414367"/>
              <a:ext cx="298962" cy="226660"/>
              <a:chOff x="6621095" y="1452181"/>
              <a:chExt cx="330893" cy="250785"/>
            </a:xfrm>
          </p:grpSpPr>
          <p:sp>
            <p:nvSpPr>
              <p:cNvPr id="4214" name="Google Shape;4214;gfa69ae2a65_2_1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5" name="Google Shape;4215;gfa69ae2a65_2_1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6" name="Google Shape;4216;gfa69ae2a65_2_1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7" name="Google Shape;4217;gfa69ae2a65_2_1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8" name="Google Shape;4218;gfa69ae2a65_2_1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19" name="Google Shape;4219;gfa69ae2a65_2_119"/>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0" name="Google Shape;4220;gfa69ae2a65_2_119"/>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21" name="Google Shape;4221;gfa69ae2a65_2_1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222" name="Google Shape;4222;gfa69ae2a65_2_119"/>
          <p:cNvSpPr txBox="1"/>
          <p:nvPr/>
        </p:nvSpPr>
        <p:spPr>
          <a:xfrm>
            <a:off x="4201300" y="4236550"/>
            <a:ext cx="42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pic>
        <p:nvPicPr>
          <p:cNvPr id="4223" name="Google Shape;4223;gfa69ae2a65_2_119"/>
          <p:cNvPicPr preferRelativeResize="0"/>
          <p:nvPr/>
        </p:nvPicPr>
        <p:blipFill rotWithShape="1">
          <a:blip r:embed="rId3">
            <a:alphaModFix/>
          </a:blip>
          <a:srcRect b="0" l="0" r="0" t="58220"/>
          <a:stretch/>
        </p:blipFill>
        <p:spPr>
          <a:xfrm>
            <a:off x="4745775" y="3357000"/>
            <a:ext cx="3926400" cy="1124253"/>
          </a:xfrm>
          <a:prstGeom prst="rect">
            <a:avLst/>
          </a:prstGeom>
          <a:noFill/>
          <a:ln cap="flat" cmpd="sng" w="19050">
            <a:solidFill>
              <a:schemeClr val="lt2"/>
            </a:solidFill>
            <a:prstDash val="solid"/>
            <a:round/>
            <a:headEnd len="sm" w="sm" type="none"/>
            <a:tailEnd len="sm" w="sm" type="none"/>
          </a:ln>
        </p:spPr>
      </p:pic>
      <p:pic>
        <p:nvPicPr>
          <p:cNvPr id="4224" name="Google Shape;4224;gfa69ae2a65_2_119"/>
          <p:cNvPicPr preferRelativeResize="0"/>
          <p:nvPr/>
        </p:nvPicPr>
        <p:blipFill>
          <a:blip r:embed="rId4">
            <a:alphaModFix/>
          </a:blip>
          <a:stretch>
            <a:fillRect/>
          </a:stretch>
        </p:blipFill>
        <p:spPr>
          <a:xfrm>
            <a:off x="1174899" y="2302224"/>
            <a:ext cx="3496051" cy="2518889"/>
          </a:xfrm>
          <a:prstGeom prst="rect">
            <a:avLst/>
          </a:prstGeom>
          <a:noFill/>
          <a:ln>
            <a:noFill/>
          </a:ln>
        </p:spPr>
      </p:pic>
      <p:sp>
        <p:nvSpPr>
          <p:cNvPr id="4225" name="Google Shape;4225;gfa69ae2a65_2_119"/>
          <p:cNvSpPr txBox="1"/>
          <p:nvPr>
            <p:ph type="title"/>
          </p:nvPr>
        </p:nvSpPr>
        <p:spPr>
          <a:xfrm>
            <a:off x="457200" y="640650"/>
            <a:ext cx="1862400" cy="43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4226" name="Google Shape;4226;gfa69ae2a65_2_119"/>
          <p:cNvSpPr txBox="1"/>
          <p:nvPr/>
        </p:nvSpPr>
        <p:spPr>
          <a:xfrm>
            <a:off x="901800" y="1071750"/>
            <a:ext cx="28695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dk1"/>
                </a:solidFill>
                <a:latin typeface="Nanum Gothic"/>
                <a:ea typeface="Nanum Gothic"/>
                <a:cs typeface="Nanum Gothic"/>
                <a:sym typeface="Nanum Gothic"/>
              </a:rPr>
              <a:t>CATBOOST 모델링 결과 </a:t>
            </a:r>
            <a:endParaRPr b="1" sz="2000">
              <a:solidFill>
                <a:schemeClr val="dk1"/>
              </a:solidFill>
              <a:latin typeface="Nanum Gothic"/>
              <a:ea typeface="Nanum Gothic"/>
              <a:cs typeface="Nanum Gothic"/>
              <a:sym typeface="Nanum Gothic"/>
            </a:endParaRPr>
          </a:p>
        </p:txBody>
      </p:sp>
      <p:pic>
        <p:nvPicPr>
          <p:cNvPr id="4227" name="Google Shape;4227;gfa69ae2a65_2_119"/>
          <p:cNvPicPr preferRelativeResize="0"/>
          <p:nvPr/>
        </p:nvPicPr>
        <p:blipFill>
          <a:blip r:embed="rId5">
            <a:alphaModFix/>
          </a:blip>
          <a:stretch>
            <a:fillRect/>
          </a:stretch>
        </p:blipFill>
        <p:spPr>
          <a:xfrm>
            <a:off x="4745775" y="2150925"/>
            <a:ext cx="4082850" cy="1095375"/>
          </a:xfrm>
          <a:prstGeom prst="rect">
            <a:avLst/>
          </a:prstGeom>
          <a:noFill/>
          <a:ln>
            <a:noFill/>
          </a:ln>
        </p:spPr>
      </p:pic>
      <p:sp>
        <p:nvSpPr>
          <p:cNvPr id="4228" name="Google Shape;4228;gfa69ae2a65_2_119"/>
          <p:cNvSpPr/>
          <p:nvPr/>
        </p:nvSpPr>
        <p:spPr>
          <a:xfrm>
            <a:off x="5014275" y="4029100"/>
            <a:ext cx="2776800" cy="17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9" name="Google Shape;4229;gfa69ae2a65_2_119"/>
          <p:cNvGrpSpPr/>
          <p:nvPr/>
        </p:nvGrpSpPr>
        <p:grpSpPr>
          <a:xfrm>
            <a:off x="2451470" y="3511295"/>
            <a:ext cx="1749822" cy="602849"/>
            <a:chOff x="4644688" y="640650"/>
            <a:chExt cx="3057525" cy="1066800"/>
          </a:xfrm>
        </p:grpSpPr>
        <p:pic>
          <p:nvPicPr>
            <p:cNvPr id="4230" name="Google Shape;4230;gfa69ae2a65_2_119"/>
            <p:cNvPicPr preferRelativeResize="0"/>
            <p:nvPr/>
          </p:nvPicPr>
          <p:blipFill>
            <a:blip r:embed="rId6">
              <a:alphaModFix/>
            </a:blip>
            <a:stretch>
              <a:fillRect/>
            </a:stretch>
          </p:blipFill>
          <p:spPr>
            <a:xfrm>
              <a:off x="4644688" y="640650"/>
              <a:ext cx="3057525" cy="1066800"/>
            </a:xfrm>
            <a:prstGeom prst="rect">
              <a:avLst/>
            </a:prstGeom>
            <a:noFill/>
            <a:ln>
              <a:noFill/>
            </a:ln>
          </p:spPr>
        </p:pic>
        <p:sp>
          <p:nvSpPr>
            <p:cNvPr id="4231" name="Google Shape;4231;gfa69ae2a65_2_119"/>
            <p:cNvSpPr/>
            <p:nvPr/>
          </p:nvSpPr>
          <p:spPr>
            <a:xfrm>
              <a:off x="5404510" y="1407767"/>
              <a:ext cx="1026300" cy="20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32" name="Google Shape;4232;gfa69ae2a65_2_119"/>
          <p:cNvCxnSpPr>
            <a:stCxn id="4228" idx="1"/>
            <a:endCxn id="4231" idx="1"/>
          </p:cNvCxnSpPr>
          <p:nvPr/>
        </p:nvCxnSpPr>
        <p:spPr>
          <a:xfrm rot="10800000">
            <a:off x="2886375" y="4003450"/>
            <a:ext cx="2127900" cy="110700"/>
          </a:xfrm>
          <a:prstGeom prst="straightConnector1">
            <a:avLst/>
          </a:prstGeom>
          <a:noFill/>
          <a:ln cap="flat" cmpd="sng" w="9525">
            <a:solidFill>
              <a:srgbClr val="FF0000"/>
            </a:solidFill>
            <a:prstDash val="solid"/>
            <a:round/>
            <a:headEnd len="med" w="med" type="none"/>
            <a:tailEnd len="med" w="med" type="triangle"/>
          </a:ln>
        </p:spPr>
      </p:cxnSp>
      <p:sp>
        <p:nvSpPr>
          <p:cNvPr id="4233" name="Google Shape;4233;gfa69ae2a65_2_119"/>
          <p:cNvSpPr txBox="1"/>
          <p:nvPr/>
        </p:nvSpPr>
        <p:spPr>
          <a:xfrm>
            <a:off x="924600" y="1461750"/>
            <a:ext cx="3173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chemeClr val="accent1"/>
              </a:buClr>
              <a:buSzPts val="1400"/>
              <a:buFont typeface="NanumGothic ExtraBold"/>
              <a:buChar char="▸"/>
            </a:pPr>
            <a:r>
              <a:rPr lang="en">
                <a:solidFill>
                  <a:schemeClr val="dk1"/>
                </a:solidFill>
                <a:latin typeface="NanumGothic ExtraBold"/>
                <a:ea typeface="NanumGothic ExtraBold"/>
                <a:cs typeface="NanumGothic ExtraBold"/>
                <a:sym typeface="NanumGothic ExtraBold"/>
              </a:rPr>
              <a:t>CATBOOST</a:t>
            </a:r>
            <a:r>
              <a:rPr lang="en">
                <a:solidFill>
                  <a:schemeClr val="dk1"/>
                </a:solidFill>
                <a:latin typeface="NanumGothic ExtraBold"/>
                <a:ea typeface="NanumGothic ExtraBold"/>
                <a:cs typeface="NanumGothic ExtraBold"/>
                <a:sym typeface="NanumGothic ExtraBold"/>
              </a:rPr>
              <a:t> (다중분류)</a:t>
            </a:r>
            <a:endParaRPr>
              <a:latin typeface="NanumGothic ExtraBold"/>
              <a:ea typeface="NanumGothic ExtraBold"/>
              <a:cs typeface="NanumGothic ExtraBold"/>
              <a:sym typeface="NanumGothic ExtraBold"/>
            </a:endParaRPr>
          </a:p>
        </p:txBody>
      </p:sp>
      <p:sp>
        <p:nvSpPr>
          <p:cNvPr id="4234" name="Google Shape;4234;gfa69ae2a65_2_119"/>
          <p:cNvSpPr txBox="1"/>
          <p:nvPr/>
        </p:nvSpPr>
        <p:spPr>
          <a:xfrm>
            <a:off x="1174900" y="1948225"/>
            <a:ext cx="392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anum Gothic"/>
                <a:ea typeface="Nanum Gothic"/>
                <a:cs typeface="Nanum Gothic"/>
                <a:sym typeface="Nanum Gothic"/>
              </a:rPr>
              <a:t>CATBOOST</a:t>
            </a:r>
            <a:r>
              <a:rPr b="1" lang="en" sz="1100">
                <a:latin typeface="Nanum Gothic"/>
                <a:ea typeface="Nanum Gothic"/>
                <a:cs typeface="Nanum Gothic"/>
                <a:sym typeface="Nanum Gothic"/>
              </a:rPr>
              <a:t> Features Importance/Confusion Matrix</a:t>
            </a:r>
            <a:endParaRPr b="1" sz="1100">
              <a:latin typeface="Nanum Gothic"/>
              <a:ea typeface="Nanum Gothic"/>
              <a:cs typeface="Nanum Gothic"/>
              <a:sym typeface="Nanum Gothic"/>
            </a:endParaRPr>
          </a:p>
        </p:txBody>
      </p:sp>
      <p:sp>
        <p:nvSpPr>
          <p:cNvPr id="4235" name="Google Shape;4235;gfa69ae2a65_2_119"/>
          <p:cNvSpPr/>
          <p:nvPr/>
        </p:nvSpPr>
        <p:spPr>
          <a:xfrm>
            <a:off x="1291183" y="2465882"/>
            <a:ext cx="551100" cy="17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9" name="Shape 4239"/>
        <p:cNvGrpSpPr/>
        <p:nvPr/>
      </p:nvGrpSpPr>
      <p:grpSpPr>
        <a:xfrm>
          <a:off x="0" y="0"/>
          <a:ext cx="0" cy="0"/>
          <a:chOff x="0" y="0"/>
          <a:chExt cx="0" cy="0"/>
        </a:xfrm>
      </p:grpSpPr>
      <p:sp>
        <p:nvSpPr>
          <p:cNvPr id="4240" name="Google Shape;4240;gfa69ae2a65_2_49"/>
          <p:cNvSpPr txBox="1"/>
          <p:nvPr>
            <p:ph type="title"/>
          </p:nvPr>
        </p:nvSpPr>
        <p:spPr>
          <a:xfrm>
            <a:off x="443175" y="626625"/>
            <a:ext cx="1904400" cy="3693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sz="3000">
              <a:latin typeface="NanumGothic ExtraBold"/>
              <a:ea typeface="NanumGothic ExtraBold"/>
              <a:cs typeface="NanumGothic ExtraBold"/>
              <a:sym typeface="NanumGothic ExtraBold"/>
            </a:endParaRPr>
          </a:p>
        </p:txBody>
      </p:sp>
      <p:sp>
        <p:nvSpPr>
          <p:cNvPr id="4241" name="Google Shape;4241;gfa69ae2a65_2_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242" name="Google Shape;4242;gfa69ae2a65_2_49"/>
          <p:cNvSpPr txBox="1"/>
          <p:nvPr/>
        </p:nvSpPr>
        <p:spPr>
          <a:xfrm>
            <a:off x="642475" y="1121125"/>
            <a:ext cx="29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다중분류를 </a:t>
            </a:r>
            <a:r>
              <a:rPr lang="en">
                <a:solidFill>
                  <a:schemeClr val="accent2"/>
                </a:solidFill>
                <a:highlight>
                  <a:srgbClr val="CFE2F3"/>
                </a:highlight>
                <a:latin typeface="NanumGothic ExtraBold"/>
                <a:ea typeface="NanumGothic ExtraBold"/>
                <a:cs typeface="NanumGothic ExtraBold"/>
                <a:sym typeface="NanumGothic ExtraBold"/>
              </a:rPr>
              <a:t>이진분류</a:t>
            </a:r>
            <a:r>
              <a:rPr b="1" lang="en">
                <a:latin typeface="Nanum Gothic"/>
                <a:ea typeface="Nanum Gothic"/>
                <a:cs typeface="Nanum Gothic"/>
                <a:sym typeface="Nanum Gothic"/>
              </a:rPr>
              <a:t>로 바꾸어 진행</a:t>
            </a:r>
            <a:endParaRPr b="1">
              <a:latin typeface="Nanum Gothic"/>
              <a:ea typeface="Nanum Gothic"/>
              <a:cs typeface="Nanum Gothic"/>
              <a:sym typeface="Nanum Gothic"/>
            </a:endParaRPr>
          </a:p>
        </p:txBody>
      </p:sp>
      <p:pic>
        <p:nvPicPr>
          <p:cNvPr id="4243" name="Google Shape;4243;gfa69ae2a65_2_49"/>
          <p:cNvPicPr preferRelativeResize="0"/>
          <p:nvPr/>
        </p:nvPicPr>
        <p:blipFill>
          <a:blip r:embed="rId3">
            <a:alphaModFix/>
          </a:blip>
          <a:stretch>
            <a:fillRect/>
          </a:stretch>
        </p:blipFill>
        <p:spPr>
          <a:xfrm>
            <a:off x="1288825" y="2682046"/>
            <a:ext cx="2274150" cy="1591900"/>
          </a:xfrm>
          <a:prstGeom prst="rect">
            <a:avLst/>
          </a:prstGeom>
          <a:noFill/>
          <a:ln>
            <a:noFill/>
          </a:ln>
        </p:spPr>
      </p:pic>
      <p:pic>
        <p:nvPicPr>
          <p:cNvPr id="4244" name="Google Shape;4244;gfa69ae2a65_2_49"/>
          <p:cNvPicPr preferRelativeResize="0"/>
          <p:nvPr/>
        </p:nvPicPr>
        <p:blipFill>
          <a:blip r:embed="rId4">
            <a:alphaModFix/>
          </a:blip>
          <a:stretch>
            <a:fillRect/>
          </a:stretch>
        </p:blipFill>
        <p:spPr>
          <a:xfrm>
            <a:off x="4927175" y="2754750"/>
            <a:ext cx="2087675" cy="1446500"/>
          </a:xfrm>
          <a:prstGeom prst="rect">
            <a:avLst/>
          </a:prstGeom>
          <a:noFill/>
          <a:ln>
            <a:noFill/>
          </a:ln>
        </p:spPr>
      </p:pic>
      <p:pic>
        <p:nvPicPr>
          <p:cNvPr id="4245" name="Google Shape;4245;gfa69ae2a65_2_49"/>
          <p:cNvPicPr preferRelativeResize="0"/>
          <p:nvPr/>
        </p:nvPicPr>
        <p:blipFill>
          <a:blip r:embed="rId5">
            <a:alphaModFix/>
          </a:blip>
          <a:stretch>
            <a:fillRect/>
          </a:stretch>
        </p:blipFill>
        <p:spPr>
          <a:xfrm>
            <a:off x="3619375" y="3332350"/>
            <a:ext cx="703450" cy="703450"/>
          </a:xfrm>
          <a:prstGeom prst="rect">
            <a:avLst/>
          </a:prstGeom>
          <a:noFill/>
          <a:ln>
            <a:noFill/>
          </a:ln>
        </p:spPr>
      </p:pic>
      <p:pic>
        <p:nvPicPr>
          <p:cNvPr id="4246" name="Google Shape;4246;gfa69ae2a65_2_49"/>
          <p:cNvPicPr preferRelativeResize="0"/>
          <p:nvPr/>
        </p:nvPicPr>
        <p:blipFill>
          <a:blip r:embed="rId6">
            <a:alphaModFix/>
          </a:blip>
          <a:stretch>
            <a:fillRect/>
          </a:stretch>
        </p:blipFill>
        <p:spPr>
          <a:xfrm>
            <a:off x="7014850" y="3503525"/>
            <a:ext cx="703450" cy="506475"/>
          </a:xfrm>
          <a:prstGeom prst="rect">
            <a:avLst/>
          </a:prstGeom>
          <a:noFill/>
          <a:ln>
            <a:noFill/>
          </a:ln>
        </p:spPr>
      </p:pic>
      <p:sp>
        <p:nvSpPr>
          <p:cNvPr id="4247" name="Google Shape;4247;gfa69ae2a65_2_49"/>
          <p:cNvSpPr/>
          <p:nvPr/>
        </p:nvSpPr>
        <p:spPr>
          <a:xfrm>
            <a:off x="4467350" y="3254150"/>
            <a:ext cx="315300" cy="3294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gfa69ae2a65_2_49"/>
          <p:cNvSpPr txBox="1"/>
          <p:nvPr>
            <p:ph idx="1" type="body"/>
          </p:nvPr>
        </p:nvSpPr>
        <p:spPr>
          <a:xfrm>
            <a:off x="642475" y="1605925"/>
            <a:ext cx="8279700" cy="538800"/>
          </a:xfrm>
          <a:prstGeom prst="rect">
            <a:avLst/>
          </a:prstGeom>
          <a:noFill/>
          <a:ln>
            <a:noFill/>
          </a:ln>
        </p:spPr>
        <p:txBody>
          <a:bodyPr anchorCtr="0" anchor="t" bIns="0" lIns="0" spcFirstLastPara="1" rIns="0" wrap="square" tIns="0">
            <a:spAutoFit/>
          </a:bodyPr>
          <a:lstStyle/>
          <a:p>
            <a:pPr indent="-317500" lvl="0" marL="457200" rtl="0" algn="l">
              <a:lnSpc>
                <a:spcPct val="150000"/>
              </a:lnSpc>
              <a:spcBef>
                <a:spcPts val="0"/>
              </a:spcBef>
              <a:spcAft>
                <a:spcPts val="0"/>
              </a:spcAft>
              <a:buSzPts val="1400"/>
              <a:buFont typeface="Nanum Gothic"/>
              <a:buChar char="▸"/>
            </a:pPr>
            <a:r>
              <a:rPr lang="en" sz="1400">
                <a:latin typeface="Nanum Gothic"/>
                <a:ea typeface="Nanum Gothic"/>
                <a:cs typeface="Nanum Gothic"/>
                <a:sym typeface="Nanum Gothic"/>
              </a:rPr>
              <a:t>신용도를 예측하여 </a:t>
            </a:r>
            <a:r>
              <a:rPr lang="en" sz="1400">
                <a:highlight>
                  <a:srgbClr val="CFE2F3"/>
                </a:highlight>
                <a:latin typeface="Nanum Gothic"/>
                <a:ea typeface="Nanum Gothic"/>
                <a:cs typeface="Nanum Gothic"/>
                <a:sym typeface="Nanum Gothic"/>
              </a:rPr>
              <a:t>연체 가능성이 높은 사용자를 제대로 필터링</a:t>
            </a:r>
            <a:r>
              <a:rPr lang="en" sz="1400">
                <a:latin typeface="Nanum Gothic"/>
                <a:ea typeface="Nanum Gothic"/>
                <a:cs typeface="Nanum Gothic"/>
                <a:sym typeface="Nanum Gothic"/>
              </a:rPr>
              <a:t> 하는것이 본 프로젝트의 목표.</a:t>
            </a:r>
            <a:endParaRPr sz="1400">
              <a:latin typeface="Nanum Gothic"/>
              <a:ea typeface="Nanum Gothic"/>
              <a:cs typeface="Nanum Gothic"/>
              <a:sym typeface="Nanum Gothic"/>
            </a:endParaRPr>
          </a:p>
          <a:p>
            <a:pPr indent="-317500" lvl="0" marL="457200" rtl="0" algn="l">
              <a:lnSpc>
                <a:spcPct val="150000"/>
              </a:lnSpc>
              <a:spcBef>
                <a:spcPts val="0"/>
              </a:spcBef>
              <a:spcAft>
                <a:spcPts val="0"/>
              </a:spcAft>
              <a:buSzPts val="1400"/>
              <a:buFont typeface="Nanum Gothic"/>
              <a:buChar char="▸"/>
            </a:pPr>
            <a:r>
              <a:rPr lang="en" sz="1400">
                <a:latin typeface="Nanum Gothic"/>
                <a:ea typeface="Nanum Gothic"/>
                <a:cs typeface="Nanum Gothic"/>
                <a:sym typeface="Nanum Gothic"/>
              </a:rPr>
              <a:t>Credit 등급 0,1을 합친 사용자가 2에 비해 현저히 적은 </a:t>
            </a:r>
            <a:r>
              <a:rPr lang="en" sz="1400">
                <a:highlight>
                  <a:srgbClr val="CFE2F3"/>
                </a:highlight>
                <a:latin typeface="Nanum Gothic"/>
                <a:ea typeface="Nanum Gothic"/>
                <a:cs typeface="Nanum Gothic"/>
                <a:sym typeface="Nanum Gothic"/>
              </a:rPr>
              <a:t>데이터 불균형</a:t>
            </a:r>
            <a:r>
              <a:rPr lang="en" sz="1400">
                <a:latin typeface="Nanum Gothic"/>
                <a:ea typeface="Nanum Gothic"/>
                <a:cs typeface="Nanum Gothic"/>
                <a:sym typeface="Nanum Gothic"/>
              </a:rPr>
              <a:t> 문제가 있었음</a:t>
            </a:r>
            <a:endParaRPr sz="1400">
              <a:latin typeface="Nanum Gothic"/>
              <a:ea typeface="Nanum Gothic"/>
              <a:cs typeface="Nanum Gothic"/>
              <a:sym typeface="Nanum Gothic"/>
            </a:endParaRPr>
          </a:p>
        </p:txBody>
      </p:sp>
      <p:grpSp>
        <p:nvGrpSpPr>
          <p:cNvPr id="4249" name="Google Shape;4249;gfa69ae2a65_2_49"/>
          <p:cNvGrpSpPr/>
          <p:nvPr/>
        </p:nvGrpSpPr>
        <p:grpSpPr>
          <a:xfrm>
            <a:off x="8116370" y="4036351"/>
            <a:ext cx="895747" cy="975803"/>
            <a:chOff x="2011725" y="44285"/>
            <a:chExt cx="4684870" cy="4762340"/>
          </a:xfrm>
        </p:grpSpPr>
        <p:grpSp>
          <p:nvGrpSpPr>
            <p:cNvPr id="4250" name="Google Shape;4250;gfa69ae2a65_2_49"/>
            <p:cNvGrpSpPr/>
            <p:nvPr/>
          </p:nvGrpSpPr>
          <p:grpSpPr>
            <a:xfrm>
              <a:off x="2119596" y="326448"/>
              <a:ext cx="3544299" cy="3707706"/>
              <a:chOff x="3860721" y="1330073"/>
              <a:chExt cx="3544299" cy="3707706"/>
            </a:xfrm>
          </p:grpSpPr>
          <p:sp>
            <p:nvSpPr>
              <p:cNvPr id="4251" name="Google Shape;4251;gfa69ae2a65_2_49"/>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2" name="Google Shape;4252;gfa69ae2a65_2_49"/>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3" name="Google Shape;4253;gfa69ae2a65_2_49"/>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4" name="Google Shape;4254;gfa69ae2a65_2_49"/>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5" name="Google Shape;4255;gfa69ae2a65_2_49"/>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6" name="Google Shape;4256;gfa69ae2a65_2_49"/>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7" name="Google Shape;4257;gfa69ae2a65_2_49"/>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8" name="Google Shape;4258;gfa69ae2a65_2_49"/>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9" name="Google Shape;4259;gfa69ae2a65_2_49"/>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0" name="Google Shape;4260;gfa69ae2a65_2_49"/>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1" name="Google Shape;4261;gfa69ae2a65_2_49"/>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2" name="Google Shape;4262;gfa69ae2a65_2_49"/>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3" name="Google Shape;4263;gfa69ae2a65_2_49"/>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4" name="Google Shape;4264;gfa69ae2a65_2_49"/>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5" name="Google Shape;4265;gfa69ae2a65_2_49"/>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6" name="Google Shape;4266;gfa69ae2a65_2_49"/>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7" name="Google Shape;4267;gfa69ae2a65_2_49"/>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8" name="Google Shape;4268;gfa69ae2a65_2_49"/>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9" name="Google Shape;4269;gfa69ae2a65_2_49"/>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0" name="Google Shape;4270;gfa69ae2a65_2_49"/>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1" name="Google Shape;4271;gfa69ae2a65_2_49"/>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2" name="Google Shape;4272;gfa69ae2a65_2_49"/>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3" name="Google Shape;4273;gfa69ae2a65_2_49"/>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4" name="Google Shape;4274;gfa69ae2a65_2_49"/>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5" name="Google Shape;4275;gfa69ae2a65_2_49"/>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6" name="Google Shape;4276;gfa69ae2a65_2_49"/>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7" name="Google Shape;4277;gfa69ae2a65_2_49"/>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8" name="Google Shape;4278;gfa69ae2a65_2_49"/>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9" name="Google Shape;4279;gfa69ae2a65_2_49"/>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0" name="Google Shape;4280;gfa69ae2a65_2_49"/>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1" name="Google Shape;4281;gfa69ae2a65_2_49"/>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2" name="Google Shape;4282;gfa69ae2a65_2_49"/>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3" name="Google Shape;4283;gfa69ae2a65_2_49"/>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4" name="Google Shape;4284;gfa69ae2a65_2_49"/>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5" name="Google Shape;4285;gfa69ae2a65_2_49"/>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6" name="Google Shape;4286;gfa69ae2a65_2_49"/>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7" name="Google Shape;4287;gfa69ae2a65_2_49"/>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8" name="Google Shape;4288;gfa69ae2a65_2_49"/>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9" name="Google Shape;4289;gfa69ae2a65_2_49"/>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0" name="Google Shape;4290;gfa69ae2a65_2_49"/>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1" name="Google Shape;4291;gfa69ae2a65_2_49"/>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2" name="Google Shape;4292;gfa69ae2a65_2_49"/>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3" name="Google Shape;4293;gfa69ae2a65_2_49"/>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4" name="Google Shape;4294;gfa69ae2a65_2_49"/>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5" name="Google Shape;4295;gfa69ae2a65_2_49"/>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6" name="Google Shape;4296;gfa69ae2a65_2_49"/>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7" name="Google Shape;4297;gfa69ae2a65_2_49"/>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8" name="Google Shape;4298;gfa69ae2a65_2_49"/>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9" name="Google Shape;4299;gfa69ae2a65_2_49"/>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0" name="Google Shape;4300;gfa69ae2a65_2_49"/>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1" name="Google Shape;4301;gfa69ae2a65_2_49"/>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2" name="Google Shape;4302;gfa69ae2a65_2_49"/>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3" name="Google Shape;4303;gfa69ae2a65_2_49"/>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4" name="Google Shape;4304;gfa69ae2a65_2_49"/>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5" name="Google Shape;4305;gfa69ae2a65_2_49"/>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6" name="Google Shape;4306;gfa69ae2a65_2_49"/>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7" name="Google Shape;4307;gfa69ae2a65_2_49"/>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8" name="Google Shape;4308;gfa69ae2a65_2_49"/>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9" name="Google Shape;4309;gfa69ae2a65_2_49"/>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0" name="Google Shape;4310;gfa69ae2a65_2_49"/>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1" name="Google Shape;4311;gfa69ae2a65_2_49"/>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2" name="Google Shape;4312;gfa69ae2a65_2_49"/>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3" name="Google Shape;4313;gfa69ae2a65_2_49"/>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4" name="Google Shape;4314;gfa69ae2a65_2_49"/>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5" name="Google Shape;4315;gfa69ae2a65_2_49"/>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6" name="Google Shape;4316;gfa69ae2a65_2_49"/>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7" name="Google Shape;4317;gfa69ae2a65_2_49"/>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8" name="Google Shape;4318;gfa69ae2a65_2_49"/>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9" name="Google Shape;4319;gfa69ae2a65_2_49"/>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0" name="Google Shape;4320;gfa69ae2a65_2_49"/>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1" name="Google Shape;4321;gfa69ae2a65_2_49"/>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2" name="Google Shape;4322;gfa69ae2a65_2_49"/>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3" name="Google Shape;4323;gfa69ae2a65_2_49"/>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4" name="Google Shape;4324;gfa69ae2a65_2_49"/>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5" name="Google Shape;4325;gfa69ae2a65_2_49"/>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6" name="Google Shape;4326;gfa69ae2a65_2_49"/>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7" name="Google Shape;4327;gfa69ae2a65_2_49"/>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8" name="Google Shape;4328;gfa69ae2a65_2_49"/>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9" name="Google Shape;4329;gfa69ae2a65_2_49"/>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0" name="Google Shape;4330;gfa69ae2a65_2_49"/>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1" name="Google Shape;4331;gfa69ae2a65_2_49"/>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2" name="Google Shape;4332;gfa69ae2a65_2_49"/>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3" name="Google Shape;4333;gfa69ae2a65_2_49"/>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4" name="Google Shape;4334;gfa69ae2a65_2_49"/>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5" name="Google Shape;4335;gfa69ae2a65_2_49"/>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6" name="Google Shape;4336;gfa69ae2a65_2_49"/>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7" name="Google Shape;4337;gfa69ae2a65_2_49"/>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8" name="Google Shape;4338;gfa69ae2a65_2_49"/>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9" name="Google Shape;4339;gfa69ae2a65_2_49"/>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0" name="Google Shape;4340;gfa69ae2a65_2_49"/>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1" name="Google Shape;4341;gfa69ae2a65_2_49"/>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2" name="Google Shape;4342;gfa69ae2a65_2_49"/>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3" name="Google Shape;4343;gfa69ae2a65_2_49"/>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4" name="Google Shape;4344;gfa69ae2a65_2_49"/>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5" name="Google Shape;4345;gfa69ae2a65_2_49"/>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6" name="Google Shape;4346;gfa69ae2a65_2_49"/>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7" name="Google Shape;4347;gfa69ae2a65_2_49"/>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8" name="Google Shape;4348;gfa69ae2a65_2_49"/>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9" name="Google Shape;4349;gfa69ae2a65_2_49"/>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0" name="Google Shape;4350;gfa69ae2a65_2_49"/>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1" name="Google Shape;4351;gfa69ae2a65_2_49"/>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2" name="Google Shape;4352;gfa69ae2a65_2_49"/>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3" name="Google Shape;4353;gfa69ae2a65_2_49"/>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4" name="Google Shape;4354;gfa69ae2a65_2_49"/>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5" name="Google Shape;4355;gfa69ae2a65_2_49"/>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6" name="Google Shape;4356;gfa69ae2a65_2_49"/>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7" name="Google Shape;4357;gfa69ae2a65_2_49"/>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58" name="Google Shape;4358;gfa69ae2a65_2_49"/>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9" name="Google Shape;4359;gfa69ae2a65_2_49"/>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0" name="Google Shape;4360;gfa69ae2a65_2_49"/>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1" name="Google Shape;4361;gfa69ae2a65_2_49"/>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2" name="Google Shape;4362;gfa69ae2a65_2_49"/>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3" name="Google Shape;4363;gfa69ae2a65_2_49"/>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4" name="Google Shape;4364;gfa69ae2a65_2_49"/>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5" name="Google Shape;4365;gfa69ae2a65_2_49"/>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6" name="Google Shape;4366;gfa69ae2a65_2_49"/>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7" name="Google Shape;4367;gfa69ae2a65_2_49"/>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8" name="Google Shape;4368;gfa69ae2a65_2_49"/>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9" name="Google Shape;4369;gfa69ae2a65_2_49"/>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0" name="Google Shape;4370;gfa69ae2a65_2_49"/>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1" name="Google Shape;4371;gfa69ae2a65_2_49"/>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2" name="Google Shape;4372;gfa69ae2a65_2_49"/>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3" name="Google Shape;4373;gfa69ae2a65_2_49"/>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4" name="Google Shape;4374;gfa69ae2a65_2_49"/>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5" name="Google Shape;4375;gfa69ae2a65_2_4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6" name="Google Shape;4376;gfa69ae2a65_2_49"/>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7" name="Google Shape;4377;gfa69ae2a65_2_49"/>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8" name="Google Shape;4378;gfa69ae2a65_2_49"/>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9" name="Google Shape;4379;gfa69ae2a65_2_4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0" name="Google Shape;4380;gfa69ae2a65_2_49"/>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1" name="Google Shape;4381;gfa69ae2a65_2_49"/>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2" name="Google Shape;4382;gfa69ae2a65_2_49"/>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3" name="Google Shape;4383;gfa69ae2a65_2_49"/>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4" name="Google Shape;4384;gfa69ae2a65_2_4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5" name="Google Shape;4385;gfa69ae2a65_2_49"/>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6" name="Google Shape;4386;gfa69ae2a65_2_49"/>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7" name="Google Shape;4387;gfa69ae2a65_2_49"/>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8" name="Google Shape;4388;gfa69ae2a65_2_49"/>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9" name="Google Shape;4389;gfa69ae2a65_2_49"/>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0" name="Google Shape;4390;gfa69ae2a65_2_49"/>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1" name="Google Shape;4391;gfa69ae2a65_2_49"/>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2" name="Google Shape;4392;gfa69ae2a65_2_49"/>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3" name="Google Shape;4393;gfa69ae2a65_2_49"/>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4" name="Google Shape;4394;gfa69ae2a65_2_49"/>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5" name="Google Shape;4395;gfa69ae2a65_2_49"/>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6" name="Google Shape;4396;gfa69ae2a65_2_49"/>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7" name="Google Shape;4397;gfa69ae2a65_2_49"/>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8" name="Google Shape;4398;gfa69ae2a65_2_49"/>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9" name="Google Shape;4399;gfa69ae2a65_2_49"/>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0" name="Google Shape;4400;gfa69ae2a65_2_49"/>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1" name="Google Shape;4401;gfa69ae2a65_2_49"/>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2" name="Google Shape;4402;gfa69ae2a65_2_49"/>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3" name="Google Shape;4403;gfa69ae2a65_2_49"/>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4" name="Google Shape;4404;gfa69ae2a65_2_49"/>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5" name="Google Shape;4405;gfa69ae2a65_2_49"/>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6" name="Google Shape;4406;gfa69ae2a65_2_49"/>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7" name="Google Shape;4407;gfa69ae2a65_2_49"/>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8" name="Google Shape;4408;gfa69ae2a65_2_49"/>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9" name="Google Shape;4409;gfa69ae2a65_2_49"/>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0" name="Google Shape;4410;gfa69ae2a65_2_49"/>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1" name="Google Shape;4411;gfa69ae2a65_2_49"/>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2" name="Google Shape;4412;gfa69ae2a65_2_49"/>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3" name="Google Shape;4413;gfa69ae2a65_2_49"/>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4" name="Google Shape;4414;gfa69ae2a65_2_49"/>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5" name="Google Shape;4415;gfa69ae2a65_2_49"/>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6" name="Google Shape;4416;gfa69ae2a65_2_49"/>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7" name="Google Shape;4417;gfa69ae2a65_2_49"/>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8" name="Google Shape;4418;gfa69ae2a65_2_49"/>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9" name="Google Shape;4419;gfa69ae2a65_2_49"/>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0" name="Google Shape;4420;gfa69ae2a65_2_49"/>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1" name="Google Shape;4421;gfa69ae2a65_2_49"/>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2" name="Google Shape;4422;gfa69ae2a65_2_49"/>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3" name="Google Shape;4423;gfa69ae2a65_2_49"/>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4" name="Google Shape;4424;gfa69ae2a65_2_49"/>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5" name="Google Shape;4425;gfa69ae2a65_2_49"/>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6" name="Google Shape;4426;gfa69ae2a65_2_49"/>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7" name="Google Shape;4427;gfa69ae2a65_2_49"/>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8" name="Google Shape;4428;gfa69ae2a65_2_49"/>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9" name="Google Shape;4429;gfa69ae2a65_2_49"/>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0" name="Google Shape;4430;gfa69ae2a65_2_49"/>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1" name="Google Shape;4431;gfa69ae2a65_2_49"/>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2" name="Google Shape;4432;gfa69ae2a65_2_49"/>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3" name="Google Shape;4433;gfa69ae2a65_2_49"/>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4" name="Google Shape;4434;gfa69ae2a65_2_49"/>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5" name="Google Shape;4435;gfa69ae2a65_2_49"/>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6" name="Google Shape;4436;gfa69ae2a65_2_49"/>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7" name="Google Shape;4437;gfa69ae2a65_2_49"/>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8" name="Google Shape;4438;gfa69ae2a65_2_49"/>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9" name="Google Shape;4439;gfa69ae2a65_2_49"/>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0" name="Google Shape;4440;gfa69ae2a65_2_49"/>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1" name="Google Shape;4441;gfa69ae2a65_2_49"/>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2" name="Google Shape;4442;gfa69ae2a65_2_49"/>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3" name="Google Shape;4443;gfa69ae2a65_2_49"/>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4" name="Google Shape;4444;gfa69ae2a65_2_49"/>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5" name="Google Shape;4445;gfa69ae2a65_2_49"/>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6" name="Google Shape;4446;gfa69ae2a65_2_49"/>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7" name="Google Shape;4447;gfa69ae2a65_2_49"/>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8" name="Google Shape;4448;gfa69ae2a65_2_49"/>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9" name="Google Shape;4449;gfa69ae2a65_2_49"/>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0" name="Google Shape;4450;gfa69ae2a65_2_49"/>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1" name="Google Shape;4451;gfa69ae2a65_2_49"/>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2" name="Google Shape;4452;gfa69ae2a65_2_49"/>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3" name="Google Shape;4453;gfa69ae2a65_2_49"/>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4" name="Google Shape;4454;gfa69ae2a65_2_49"/>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5" name="Google Shape;4455;gfa69ae2a65_2_49"/>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6" name="Google Shape;4456;gfa69ae2a65_2_49"/>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7" name="Google Shape;4457;gfa69ae2a65_2_49"/>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8" name="Google Shape;4458;gfa69ae2a65_2_49"/>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9" name="Google Shape;4459;gfa69ae2a65_2_49"/>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0" name="Google Shape;4460;gfa69ae2a65_2_49"/>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1" name="Google Shape;4461;gfa69ae2a65_2_49"/>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2" name="Google Shape;4462;gfa69ae2a65_2_49"/>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3" name="Google Shape;4463;gfa69ae2a65_2_49"/>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4" name="Google Shape;4464;gfa69ae2a65_2_49"/>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5" name="Google Shape;4465;gfa69ae2a65_2_49"/>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6" name="Google Shape;4466;gfa69ae2a65_2_49"/>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7" name="Google Shape;4467;gfa69ae2a65_2_49"/>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8" name="Google Shape;4468;gfa69ae2a65_2_49"/>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9" name="Google Shape;4469;gfa69ae2a65_2_49"/>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0" name="Google Shape;4470;gfa69ae2a65_2_49"/>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1" name="Google Shape;4471;gfa69ae2a65_2_49"/>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2" name="Google Shape;4472;gfa69ae2a65_2_49"/>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3" name="Google Shape;4473;gfa69ae2a65_2_49"/>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4" name="Google Shape;4474;gfa69ae2a65_2_49"/>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5" name="Google Shape;4475;gfa69ae2a65_2_49"/>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6" name="Google Shape;4476;gfa69ae2a65_2_49"/>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7" name="Google Shape;4477;gfa69ae2a65_2_49"/>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8" name="Google Shape;4478;gfa69ae2a65_2_49"/>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9" name="Google Shape;4479;gfa69ae2a65_2_49"/>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0" name="Google Shape;4480;gfa69ae2a65_2_49"/>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1" name="Google Shape;4481;gfa69ae2a65_2_4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2" name="Google Shape;4482;gfa69ae2a65_2_49"/>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3" name="Google Shape;4483;gfa69ae2a65_2_49"/>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4" name="Google Shape;4484;gfa69ae2a65_2_49"/>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5" name="Google Shape;4485;gfa69ae2a65_2_49"/>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6" name="Google Shape;4486;gfa69ae2a65_2_49"/>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7" name="Google Shape;4487;gfa69ae2a65_2_49"/>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8" name="Google Shape;4488;gfa69ae2a65_2_49"/>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9" name="Google Shape;4489;gfa69ae2a65_2_49"/>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0" name="Google Shape;4490;gfa69ae2a65_2_49"/>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1" name="Google Shape;4491;gfa69ae2a65_2_49"/>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2" name="Google Shape;4492;gfa69ae2a65_2_49"/>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3" name="Google Shape;4493;gfa69ae2a65_2_49"/>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4" name="Google Shape;4494;gfa69ae2a65_2_49"/>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5" name="Google Shape;4495;gfa69ae2a65_2_49"/>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6" name="Google Shape;4496;gfa69ae2a65_2_49"/>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7" name="Google Shape;4497;gfa69ae2a65_2_49"/>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8" name="Google Shape;4498;gfa69ae2a65_2_49"/>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99" name="Google Shape;4499;gfa69ae2a65_2_49"/>
            <p:cNvGrpSpPr/>
            <p:nvPr/>
          </p:nvGrpSpPr>
          <p:grpSpPr>
            <a:xfrm>
              <a:off x="3871486" y="368362"/>
              <a:ext cx="330893" cy="250785"/>
              <a:chOff x="6621095" y="1452181"/>
              <a:chExt cx="330893" cy="250785"/>
            </a:xfrm>
          </p:grpSpPr>
          <p:sp>
            <p:nvSpPr>
              <p:cNvPr id="4500" name="Google Shape;4500;gfa69ae2a65_2_4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1" name="Google Shape;4501;gfa69ae2a65_2_4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2" name="Google Shape;4502;gfa69ae2a65_2_4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3" name="Google Shape;4503;gfa69ae2a65_2_4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4" name="Google Shape;4504;gfa69ae2a65_2_4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05" name="Google Shape;4505;gfa69ae2a65_2_49"/>
            <p:cNvGrpSpPr/>
            <p:nvPr/>
          </p:nvGrpSpPr>
          <p:grpSpPr>
            <a:xfrm>
              <a:off x="4704106" y="852569"/>
              <a:ext cx="330893" cy="250785"/>
              <a:chOff x="6621095" y="1452181"/>
              <a:chExt cx="330893" cy="250785"/>
            </a:xfrm>
          </p:grpSpPr>
          <p:sp>
            <p:nvSpPr>
              <p:cNvPr id="4506" name="Google Shape;4506;gfa69ae2a65_2_4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7" name="Google Shape;4507;gfa69ae2a65_2_4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8" name="Google Shape;4508;gfa69ae2a65_2_4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9" name="Google Shape;4509;gfa69ae2a65_2_4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0" name="Google Shape;4510;gfa69ae2a65_2_4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11" name="Google Shape;4511;gfa69ae2a65_2_49"/>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2" name="Google Shape;4512;gfa69ae2a65_2_49"/>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513" name="Google Shape;4513;gfa69ae2a65_2_49"/>
            <p:cNvGrpSpPr/>
            <p:nvPr/>
          </p:nvGrpSpPr>
          <p:grpSpPr>
            <a:xfrm flipH="1">
              <a:off x="2446570" y="1414367"/>
              <a:ext cx="298962" cy="226660"/>
              <a:chOff x="6621095" y="1452181"/>
              <a:chExt cx="330893" cy="250785"/>
            </a:xfrm>
          </p:grpSpPr>
          <p:sp>
            <p:nvSpPr>
              <p:cNvPr id="4514" name="Google Shape;4514;gfa69ae2a65_2_4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5" name="Google Shape;4515;gfa69ae2a65_2_4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6" name="Google Shape;4516;gfa69ae2a65_2_4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7" name="Google Shape;4517;gfa69ae2a65_2_4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8" name="Google Shape;4518;gfa69ae2a65_2_4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19" name="Google Shape;4519;gfa69ae2a65_2_49"/>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0" name="Google Shape;4520;gfa69ae2a65_2_49"/>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4" name="Shape 4524"/>
        <p:cNvGrpSpPr/>
        <p:nvPr/>
      </p:nvGrpSpPr>
      <p:grpSpPr>
        <a:xfrm>
          <a:off x="0" y="0"/>
          <a:ext cx="0" cy="0"/>
          <a:chOff x="0" y="0"/>
          <a:chExt cx="0" cy="0"/>
        </a:xfrm>
      </p:grpSpPr>
      <p:sp>
        <p:nvSpPr>
          <p:cNvPr id="4525" name="Google Shape;4525;gfa69ae2a65_2_8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526" name="Google Shape;4526;gfa69ae2a65_2_88"/>
          <p:cNvSpPr txBox="1"/>
          <p:nvPr/>
        </p:nvSpPr>
        <p:spPr>
          <a:xfrm>
            <a:off x="4201300" y="4236550"/>
            <a:ext cx="42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4527" name="Google Shape;4527;gfa69ae2a65_2_88"/>
          <p:cNvSpPr txBox="1"/>
          <p:nvPr/>
        </p:nvSpPr>
        <p:spPr>
          <a:xfrm>
            <a:off x="4078625" y="3445750"/>
            <a:ext cx="4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pic>
        <p:nvPicPr>
          <p:cNvPr id="4528" name="Google Shape;4528;gfa69ae2a65_2_88"/>
          <p:cNvPicPr preferRelativeResize="0"/>
          <p:nvPr/>
        </p:nvPicPr>
        <p:blipFill>
          <a:blip r:embed="rId3">
            <a:alphaModFix/>
          </a:blip>
          <a:stretch>
            <a:fillRect/>
          </a:stretch>
        </p:blipFill>
        <p:spPr>
          <a:xfrm>
            <a:off x="4365000" y="1804725"/>
            <a:ext cx="3253501" cy="2756450"/>
          </a:xfrm>
          <a:prstGeom prst="rect">
            <a:avLst/>
          </a:prstGeom>
          <a:noFill/>
          <a:ln>
            <a:noFill/>
          </a:ln>
        </p:spPr>
      </p:pic>
      <p:grpSp>
        <p:nvGrpSpPr>
          <p:cNvPr id="4529" name="Google Shape;4529;gfa69ae2a65_2_88"/>
          <p:cNvGrpSpPr/>
          <p:nvPr/>
        </p:nvGrpSpPr>
        <p:grpSpPr>
          <a:xfrm>
            <a:off x="1252203" y="2337232"/>
            <a:ext cx="1354579" cy="1769030"/>
            <a:chOff x="1105050" y="2267225"/>
            <a:chExt cx="1728000" cy="2347750"/>
          </a:xfrm>
        </p:grpSpPr>
        <p:pic>
          <p:nvPicPr>
            <p:cNvPr id="4530" name="Google Shape;4530;gfa69ae2a65_2_88"/>
            <p:cNvPicPr preferRelativeResize="0"/>
            <p:nvPr/>
          </p:nvPicPr>
          <p:blipFill>
            <a:blip r:embed="rId4">
              <a:alphaModFix/>
            </a:blip>
            <a:stretch>
              <a:fillRect/>
            </a:stretch>
          </p:blipFill>
          <p:spPr>
            <a:xfrm>
              <a:off x="1116800" y="2267225"/>
              <a:ext cx="1716125" cy="2347750"/>
            </a:xfrm>
            <a:prstGeom prst="rect">
              <a:avLst/>
            </a:prstGeom>
            <a:noFill/>
            <a:ln>
              <a:noFill/>
            </a:ln>
          </p:spPr>
        </p:pic>
        <p:sp>
          <p:nvSpPr>
            <p:cNvPr id="4531" name="Google Shape;4531;gfa69ae2a65_2_88"/>
            <p:cNvSpPr/>
            <p:nvPr/>
          </p:nvSpPr>
          <p:spPr>
            <a:xfrm>
              <a:off x="1105050" y="3274975"/>
              <a:ext cx="1728000" cy="281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2" name="Google Shape;4532;gfa69ae2a65_2_88"/>
          <p:cNvSpPr txBox="1"/>
          <p:nvPr>
            <p:ph type="title"/>
          </p:nvPr>
        </p:nvSpPr>
        <p:spPr>
          <a:xfrm>
            <a:off x="457200" y="640650"/>
            <a:ext cx="1897200" cy="400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4533" name="Google Shape;4533;gfa69ae2a65_2_88"/>
          <p:cNvSpPr txBox="1"/>
          <p:nvPr>
            <p:ph idx="1" type="body"/>
          </p:nvPr>
        </p:nvSpPr>
        <p:spPr>
          <a:xfrm>
            <a:off x="924600" y="1132550"/>
            <a:ext cx="5526000" cy="3078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600"/>
              </a:spcBef>
              <a:spcAft>
                <a:spcPts val="0"/>
              </a:spcAft>
              <a:buSzPts val="1800"/>
              <a:buNone/>
            </a:pPr>
            <a:r>
              <a:rPr b="1" lang="en">
                <a:latin typeface="Nanum Gothic"/>
                <a:ea typeface="Nanum Gothic"/>
                <a:cs typeface="Nanum Gothic"/>
                <a:sym typeface="Nanum Gothic"/>
              </a:rPr>
              <a:t>LGBM </a:t>
            </a:r>
            <a:r>
              <a:rPr lang="en" sz="1500">
                <a:latin typeface="Nanum Gothic"/>
                <a:ea typeface="Nanum Gothic"/>
                <a:cs typeface="Nanum Gothic"/>
                <a:sym typeface="Nanum Gothic"/>
              </a:rPr>
              <a:t>(light gradient boosting machine)</a:t>
            </a:r>
            <a:r>
              <a:rPr b="1" lang="en">
                <a:latin typeface="Nanum Gothic"/>
                <a:ea typeface="Nanum Gothic"/>
                <a:cs typeface="Nanum Gothic"/>
                <a:sym typeface="Nanum Gothic"/>
              </a:rPr>
              <a:t> 모델링 결과</a:t>
            </a:r>
            <a:endParaRPr/>
          </a:p>
        </p:txBody>
      </p:sp>
      <p:sp>
        <p:nvSpPr>
          <p:cNvPr id="4534" name="Google Shape;4534;gfa69ae2a65_2_88"/>
          <p:cNvSpPr txBox="1"/>
          <p:nvPr/>
        </p:nvSpPr>
        <p:spPr>
          <a:xfrm>
            <a:off x="924600" y="1461750"/>
            <a:ext cx="2099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chemeClr val="accent1"/>
              </a:buClr>
              <a:buSzPts val="1400"/>
              <a:buFont typeface="NanumGothic ExtraBold"/>
              <a:buChar char="▸"/>
            </a:pPr>
            <a:r>
              <a:rPr lang="en">
                <a:solidFill>
                  <a:schemeClr val="dk1"/>
                </a:solidFill>
                <a:latin typeface="NanumGothic ExtraBold"/>
                <a:ea typeface="NanumGothic ExtraBold"/>
                <a:cs typeface="NanumGothic ExtraBold"/>
                <a:sym typeface="NanumGothic ExtraBold"/>
              </a:rPr>
              <a:t>LGBM</a:t>
            </a:r>
            <a:r>
              <a:rPr lang="en">
                <a:solidFill>
                  <a:schemeClr val="dk1"/>
                </a:solidFill>
                <a:latin typeface="NanumGothic ExtraBold"/>
                <a:ea typeface="NanumGothic ExtraBold"/>
                <a:cs typeface="NanumGothic ExtraBold"/>
                <a:sym typeface="NanumGothic ExtraBold"/>
              </a:rPr>
              <a:t> (이진분류)</a:t>
            </a:r>
            <a:endParaRPr>
              <a:latin typeface="NanumGothic ExtraBold"/>
              <a:ea typeface="NanumGothic ExtraBold"/>
              <a:cs typeface="NanumGothic ExtraBold"/>
              <a:sym typeface="NanumGothic ExtraBold"/>
            </a:endParaRPr>
          </a:p>
        </p:txBody>
      </p:sp>
      <p:sp>
        <p:nvSpPr>
          <p:cNvPr id="4535" name="Google Shape;4535;gfa69ae2a65_2_88"/>
          <p:cNvSpPr txBox="1"/>
          <p:nvPr/>
        </p:nvSpPr>
        <p:spPr>
          <a:xfrm>
            <a:off x="1174900" y="1948225"/>
            <a:ext cx="392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anum Gothic"/>
                <a:ea typeface="Nanum Gothic"/>
                <a:cs typeface="Nanum Gothic"/>
                <a:sym typeface="Nanum Gothic"/>
              </a:rPr>
              <a:t>LGBM</a:t>
            </a:r>
            <a:r>
              <a:rPr b="1" lang="en" sz="1100">
                <a:latin typeface="Nanum Gothic"/>
                <a:ea typeface="Nanum Gothic"/>
                <a:cs typeface="Nanum Gothic"/>
                <a:sym typeface="Nanum Gothic"/>
              </a:rPr>
              <a:t> Features Importance/Confusion Matrix</a:t>
            </a:r>
            <a:endParaRPr b="1" sz="1100">
              <a:latin typeface="Nanum Gothic"/>
              <a:ea typeface="Nanum Gothic"/>
              <a:cs typeface="Nanum Gothic"/>
              <a:sym typeface="Nanum Gothic"/>
            </a:endParaRPr>
          </a:p>
        </p:txBody>
      </p:sp>
      <p:sp>
        <p:nvSpPr>
          <p:cNvPr id="4536" name="Google Shape;4536;gfa69ae2a65_2_88"/>
          <p:cNvSpPr/>
          <p:nvPr/>
        </p:nvSpPr>
        <p:spPr>
          <a:xfrm>
            <a:off x="4437650" y="1948225"/>
            <a:ext cx="510000" cy="5322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gfa69ae2a65_2_88"/>
          <p:cNvGrpSpPr/>
          <p:nvPr/>
        </p:nvGrpSpPr>
        <p:grpSpPr>
          <a:xfrm>
            <a:off x="8116370" y="4036351"/>
            <a:ext cx="895747" cy="975803"/>
            <a:chOff x="2011725" y="44285"/>
            <a:chExt cx="4684870" cy="4762340"/>
          </a:xfrm>
        </p:grpSpPr>
        <p:grpSp>
          <p:nvGrpSpPr>
            <p:cNvPr id="4538" name="Google Shape;4538;gfa69ae2a65_2_88"/>
            <p:cNvGrpSpPr/>
            <p:nvPr/>
          </p:nvGrpSpPr>
          <p:grpSpPr>
            <a:xfrm>
              <a:off x="2119596" y="326448"/>
              <a:ext cx="3544299" cy="3707706"/>
              <a:chOff x="3860721" y="1330073"/>
              <a:chExt cx="3544299" cy="3707706"/>
            </a:xfrm>
          </p:grpSpPr>
          <p:sp>
            <p:nvSpPr>
              <p:cNvPr id="4539" name="Google Shape;4539;gfa69ae2a65_2_88"/>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0" name="Google Shape;4540;gfa69ae2a65_2_88"/>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1" name="Google Shape;4541;gfa69ae2a65_2_88"/>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2" name="Google Shape;4542;gfa69ae2a65_2_88"/>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3" name="Google Shape;4543;gfa69ae2a65_2_88"/>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4" name="Google Shape;4544;gfa69ae2a65_2_88"/>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5" name="Google Shape;4545;gfa69ae2a65_2_88"/>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6" name="Google Shape;4546;gfa69ae2a65_2_88"/>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7" name="Google Shape;4547;gfa69ae2a65_2_88"/>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8" name="Google Shape;4548;gfa69ae2a65_2_88"/>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9" name="Google Shape;4549;gfa69ae2a65_2_88"/>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0" name="Google Shape;4550;gfa69ae2a65_2_88"/>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1" name="Google Shape;4551;gfa69ae2a65_2_88"/>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2" name="Google Shape;4552;gfa69ae2a65_2_88"/>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3" name="Google Shape;4553;gfa69ae2a65_2_88"/>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4" name="Google Shape;4554;gfa69ae2a65_2_88"/>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5" name="Google Shape;4555;gfa69ae2a65_2_88"/>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6" name="Google Shape;4556;gfa69ae2a65_2_88"/>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7" name="Google Shape;4557;gfa69ae2a65_2_88"/>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8" name="Google Shape;4558;gfa69ae2a65_2_88"/>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9" name="Google Shape;4559;gfa69ae2a65_2_88"/>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0" name="Google Shape;4560;gfa69ae2a65_2_88"/>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1" name="Google Shape;4561;gfa69ae2a65_2_88"/>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2" name="Google Shape;4562;gfa69ae2a65_2_88"/>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3" name="Google Shape;4563;gfa69ae2a65_2_88"/>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4" name="Google Shape;4564;gfa69ae2a65_2_88"/>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5" name="Google Shape;4565;gfa69ae2a65_2_88"/>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6" name="Google Shape;4566;gfa69ae2a65_2_88"/>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7" name="Google Shape;4567;gfa69ae2a65_2_88"/>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8" name="Google Shape;4568;gfa69ae2a65_2_88"/>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9" name="Google Shape;4569;gfa69ae2a65_2_88"/>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0" name="Google Shape;4570;gfa69ae2a65_2_88"/>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1" name="Google Shape;4571;gfa69ae2a65_2_88"/>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2" name="Google Shape;4572;gfa69ae2a65_2_88"/>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3" name="Google Shape;4573;gfa69ae2a65_2_88"/>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4" name="Google Shape;4574;gfa69ae2a65_2_88"/>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5" name="Google Shape;4575;gfa69ae2a65_2_88"/>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6" name="Google Shape;4576;gfa69ae2a65_2_88"/>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7" name="Google Shape;4577;gfa69ae2a65_2_88"/>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8" name="Google Shape;4578;gfa69ae2a65_2_88"/>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9" name="Google Shape;4579;gfa69ae2a65_2_88"/>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0" name="Google Shape;4580;gfa69ae2a65_2_88"/>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1" name="Google Shape;4581;gfa69ae2a65_2_88"/>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2" name="Google Shape;4582;gfa69ae2a65_2_88"/>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3" name="Google Shape;4583;gfa69ae2a65_2_88"/>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4" name="Google Shape;4584;gfa69ae2a65_2_88"/>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5" name="Google Shape;4585;gfa69ae2a65_2_88"/>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6" name="Google Shape;4586;gfa69ae2a65_2_88"/>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7" name="Google Shape;4587;gfa69ae2a65_2_88"/>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8" name="Google Shape;4588;gfa69ae2a65_2_88"/>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9" name="Google Shape;4589;gfa69ae2a65_2_88"/>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0" name="Google Shape;4590;gfa69ae2a65_2_88"/>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1" name="Google Shape;4591;gfa69ae2a65_2_88"/>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2" name="Google Shape;4592;gfa69ae2a65_2_88"/>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3" name="Google Shape;4593;gfa69ae2a65_2_88"/>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4" name="Google Shape;4594;gfa69ae2a65_2_88"/>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5" name="Google Shape;4595;gfa69ae2a65_2_88"/>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6" name="Google Shape;4596;gfa69ae2a65_2_88"/>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7" name="Google Shape;4597;gfa69ae2a65_2_88"/>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8" name="Google Shape;4598;gfa69ae2a65_2_88"/>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9" name="Google Shape;4599;gfa69ae2a65_2_88"/>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0" name="Google Shape;4600;gfa69ae2a65_2_88"/>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1" name="Google Shape;4601;gfa69ae2a65_2_88"/>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2" name="Google Shape;4602;gfa69ae2a65_2_88"/>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3" name="Google Shape;4603;gfa69ae2a65_2_88"/>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4" name="Google Shape;4604;gfa69ae2a65_2_88"/>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5" name="Google Shape;4605;gfa69ae2a65_2_88"/>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6" name="Google Shape;4606;gfa69ae2a65_2_88"/>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7" name="Google Shape;4607;gfa69ae2a65_2_88"/>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8" name="Google Shape;4608;gfa69ae2a65_2_88"/>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9" name="Google Shape;4609;gfa69ae2a65_2_88"/>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0" name="Google Shape;4610;gfa69ae2a65_2_88"/>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1" name="Google Shape;4611;gfa69ae2a65_2_88"/>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2" name="Google Shape;4612;gfa69ae2a65_2_88"/>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3" name="Google Shape;4613;gfa69ae2a65_2_88"/>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4" name="Google Shape;4614;gfa69ae2a65_2_88"/>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5" name="Google Shape;4615;gfa69ae2a65_2_88"/>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6" name="Google Shape;4616;gfa69ae2a65_2_88"/>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7" name="Google Shape;4617;gfa69ae2a65_2_88"/>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8" name="Google Shape;4618;gfa69ae2a65_2_88"/>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9" name="Google Shape;4619;gfa69ae2a65_2_88"/>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0" name="Google Shape;4620;gfa69ae2a65_2_88"/>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1" name="Google Shape;4621;gfa69ae2a65_2_88"/>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2" name="Google Shape;4622;gfa69ae2a65_2_88"/>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3" name="Google Shape;4623;gfa69ae2a65_2_88"/>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4" name="Google Shape;4624;gfa69ae2a65_2_88"/>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5" name="Google Shape;4625;gfa69ae2a65_2_88"/>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6" name="Google Shape;4626;gfa69ae2a65_2_88"/>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7" name="Google Shape;4627;gfa69ae2a65_2_88"/>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8" name="Google Shape;4628;gfa69ae2a65_2_88"/>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9" name="Google Shape;4629;gfa69ae2a65_2_88"/>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0" name="Google Shape;4630;gfa69ae2a65_2_88"/>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1" name="Google Shape;4631;gfa69ae2a65_2_88"/>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2" name="Google Shape;4632;gfa69ae2a65_2_88"/>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3" name="Google Shape;4633;gfa69ae2a65_2_88"/>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4" name="Google Shape;4634;gfa69ae2a65_2_88"/>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5" name="Google Shape;4635;gfa69ae2a65_2_88"/>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6" name="Google Shape;4636;gfa69ae2a65_2_88"/>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7" name="Google Shape;4637;gfa69ae2a65_2_88"/>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8" name="Google Shape;4638;gfa69ae2a65_2_88"/>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9" name="Google Shape;4639;gfa69ae2a65_2_88"/>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0" name="Google Shape;4640;gfa69ae2a65_2_88"/>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1" name="Google Shape;4641;gfa69ae2a65_2_88"/>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2" name="Google Shape;4642;gfa69ae2a65_2_88"/>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3" name="Google Shape;4643;gfa69ae2a65_2_88"/>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4" name="Google Shape;4644;gfa69ae2a65_2_88"/>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5" name="Google Shape;4645;gfa69ae2a65_2_88"/>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646" name="Google Shape;4646;gfa69ae2a65_2_88"/>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7" name="Google Shape;4647;gfa69ae2a65_2_88"/>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8" name="Google Shape;4648;gfa69ae2a65_2_88"/>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9" name="Google Shape;4649;gfa69ae2a65_2_88"/>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0" name="Google Shape;4650;gfa69ae2a65_2_88"/>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1" name="Google Shape;4651;gfa69ae2a65_2_88"/>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2" name="Google Shape;4652;gfa69ae2a65_2_88"/>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3" name="Google Shape;4653;gfa69ae2a65_2_88"/>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4" name="Google Shape;4654;gfa69ae2a65_2_88"/>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5" name="Google Shape;4655;gfa69ae2a65_2_88"/>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6" name="Google Shape;4656;gfa69ae2a65_2_88"/>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7" name="Google Shape;4657;gfa69ae2a65_2_88"/>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8" name="Google Shape;4658;gfa69ae2a65_2_88"/>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9" name="Google Shape;4659;gfa69ae2a65_2_88"/>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0" name="Google Shape;4660;gfa69ae2a65_2_88"/>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1" name="Google Shape;4661;gfa69ae2a65_2_88"/>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2" name="Google Shape;4662;gfa69ae2a65_2_88"/>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3" name="Google Shape;4663;gfa69ae2a65_2_88"/>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4" name="Google Shape;4664;gfa69ae2a65_2_88"/>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5" name="Google Shape;4665;gfa69ae2a65_2_88"/>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6" name="Google Shape;4666;gfa69ae2a65_2_88"/>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7" name="Google Shape;4667;gfa69ae2a65_2_88"/>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8" name="Google Shape;4668;gfa69ae2a65_2_88"/>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9" name="Google Shape;4669;gfa69ae2a65_2_88"/>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0" name="Google Shape;4670;gfa69ae2a65_2_88"/>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1" name="Google Shape;4671;gfa69ae2a65_2_88"/>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2" name="Google Shape;4672;gfa69ae2a65_2_88"/>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3" name="Google Shape;4673;gfa69ae2a65_2_88"/>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4" name="Google Shape;4674;gfa69ae2a65_2_88"/>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5" name="Google Shape;4675;gfa69ae2a65_2_88"/>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6" name="Google Shape;4676;gfa69ae2a65_2_88"/>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7" name="Google Shape;4677;gfa69ae2a65_2_88"/>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8" name="Google Shape;4678;gfa69ae2a65_2_88"/>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9" name="Google Shape;4679;gfa69ae2a65_2_88"/>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0" name="Google Shape;4680;gfa69ae2a65_2_88"/>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1" name="Google Shape;4681;gfa69ae2a65_2_88"/>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2" name="Google Shape;4682;gfa69ae2a65_2_88"/>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3" name="Google Shape;4683;gfa69ae2a65_2_88"/>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4" name="Google Shape;4684;gfa69ae2a65_2_88"/>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5" name="Google Shape;4685;gfa69ae2a65_2_88"/>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6" name="Google Shape;4686;gfa69ae2a65_2_88"/>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7" name="Google Shape;4687;gfa69ae2a65_2_88"/>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8" name="Google Shape;4688;gfa69ae2a65_2_88"/>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9" name="Google Shape;4689;gfa69ae2a65_2_88"/>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0" name="Google Shape;4690;gfa69ae2a65_2_88"/>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1" name="Google Shape;4691;gfa69ae2a65_2_88"/>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2" name="Google Shape;4692;gfa69ae2a65_2_88"/>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3" name="Google Shape;4693;gfa69ae2a65_2_88"/>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4" name="Google Shape;4694;gfa69ae2a65_2_88"/>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5" name="Google Shape;4695;gfa69ae2a65_2_88"/>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6" name="Google Shape;4696;gfa69ae2a65_2_88"/>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7" name="Google Shape;4697;gfa69ae2a65_2_88"/>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8" name="Google Shape;4698;gfa69ae2a65_2_88"/>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9" name="Google Shape;4699;gfa69ae2a65_2_88"/>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0" name="Google Shape;4700;gfa69ae2a65_2_88"/>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1" name="Google Shape;4701;gfa69ae2a65_2_88"/>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2" name="Google Shape;4702;gfa69ae2a65_2_88"/>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3" name="Google Shape;4703;gfa69ae2a65_2_88"/>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4" name="Google Shape;4704;gfa69ae2a65_2_88"/>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5" name="Google Shape;4705;gfa69ae2a65_2_88"/>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6" name="Google Shape;4706;gfa69ae2a65_2_88"/>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7" name="Google Shape;4707;gfa69ae2a65_2_88"/>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8" name="Google Shape;4708;gfa69ae2a65_2_88"/>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9" name="Google Shape;4709;gfa69ae2a65_2_88"/>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0" name="Google Shape;4710;gfa69ae2a65_2_88"/>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1" name="Google Shape;4711;gfa69ae2a65_2_88"/>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2" name="Google Shape;4712;gfa69ae2a65_2_88"/>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3" name="Google Shape;4713;gfa69ae2a65_2_88"/>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4" name="Google Shape;4714;gfa69ae2a65_2_88"/>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5" name="Google Shape;4715;gfa69ae2a65_2_88"/>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6" name="Google Shape;4716;gfa69ae2a65_2_88"/>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7" name="Google Shape;4717;gfa69ae2a65_2_88"/>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8" name="Google Shape;4718;gfa69ae2a65_2_88"/>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9" name="Google Shape;4719;gfa69ae2a65_2_88"/>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0" name="Google Shape;4720;gfa69ae2a65_2_88"/>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1" name="Google Shape;4721;gfa69ae2a65_2_88"/>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2" name="Google Shape;4722;gfa69ae2a65_2_88"/>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3" name="Google Shape;4723;gfa69ae2a65_2_88"/>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4" name="Google Shape;4724;gfa69ae2a65_2_88"/>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5" name="Google Shape;4725;gfa69ae2a65_2_88"/>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6" name="Google Shape;4726;gfa69ae2a65_2_88"/>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7" name="Google Shape;4727;gfa69ae2a65_2_88"/>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8" name="Google Shape;4728;gfa69ae2a65_2_88"/>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9" name="Google Shape;4729;gfa69ae2a65_2_88"/>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0" name="Google Shape;4730;gfa69ae2a65_2_88"/>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1" name="Google Shape;4731;gfa69ae2a65_2_88"/>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2" name="Google Shape;4732;gfa69ae2a65_2_88"/>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3" name="Google Shape;4733;gfa69ae2a65_2_88"/>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4" name="Google Shape;4734;gfa69ae2a65_2_88"/>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5" name="Google Shape;4735;gfa69ae2a65_2_88"/>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6" name="Google Shape;4736;gfa69ae2a65_2_88"/>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7" name="Google Shape;4737;gfa69ae2a65_2_88"/>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8" name="Google Shape;4738;gfa69ae2a65_2_88"/>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9" name="Google Shape;4739;gfa69ae2a65_2_88"/>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0" name="Google Shape;4740;gfa69ae2a65_2_88"/>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1" name="Google Shape;4741;gfa69ae2a65_2_88"/>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2" name="Google Shape;4742;gfa69ae2a65_2_88"/>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3" name="Google Shape;4743;gfa69ae2a65_2_88"/>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4" name="Google Shape;4744;gfa69ae2a65_2_88"/>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5" name="Google Shape;4745;gfa69ae2a65_2_88"/>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6" name="Google Shape;4746;gfa69ae2a65_2_88"/>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7" name="Google Shape;4747;gfa69ae2a65_2_88"/>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8" name="Google Shape;4748;gfa69ae2a65_2_88"/>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9" name="Google Shape;4749;gfa69ae2a65_2_88"/>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0" name="Google Shape;4750;gfa69ae2a65_2_88"/>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1" name="Google Shape;4751;gfa69ae2a65_2_88"/>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2" name="Google Shape;4752;gfa69ae2a65_2_88"/>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3" name="Google Shape;4753;gfa69ae2a65_2_88"/>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4" name="Google Shape;4754;gfa69ae2a65_2_88"/>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5" name="Google Shape;4755;gfa69ae2a65_2_88"/>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6" name="Google Shape;4756;gfa69ae2a65_2_88"/>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7" name="Google Shape;4757;gfa69ae2a65_2_88"/>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8" name="Google Shape;4758;gfa69ae2a65_2_88"/>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9" name="Google Shape;4759;gfa69ae2a65_2_88"/>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0" name="Google Shape;4760;gfa69ae2a65_2_88"/>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1" name="Google Shape;4761;gfa69ae2a65_2_88"/>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2" name="Google Shape;4762;gfa69ae2a65_2_88"/>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3" name="Google Shape;4763;gfa69ae2a65_2_88"/>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4" name="Google Shape;4764;gfa69ae2a65_2_88"/>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5" name="Google Shape;4765;gfa69ae2a65_2_88"/>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6" name="Google Shape;4766;gfa69ae2a65_2_88"/>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7" name="Google Shape;4767;gfa69ae2a65_2_88"/>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8" name="Google Shape;4768;gfa69ae2a65_2_88"/>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9" name="Google Shape;4769;gfa69ae2a65_2_88"/>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0" name="Google Shape;4770;gfa69ae2a65_2_88"/>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1" name="Google Shape;4771;gfa69ae2a65_2_88"/>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2" name="Google Shape;4772;gfa69ae2a65_2_88"/>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3" name="Google Shape;4773;gfa69ae2a65_2_88"/>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4" name="Google Shape;4774;gfa69ae2a65_2_88"/>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5" name="Google Shape;4775;gfa69ae2a65_2_88"/>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6" name="Google Shape;4776;gfa69ae2a65_2_88"/>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7" name="Google Shape;4777;gfa69ae2a65_2_88"/>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8" name="Google Shape;4778;gfa69ae2a65_2_88"/>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9" name="Google Shape;4779;gfa69ae2a65_2_88"/>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0" name="Google Shape;4780;gfa69ae2a65_2_88"/>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1" name="Google Shape;4781;gfa69ae2a65_2_88"/>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2" name="Google Shape;4782;gfa69ae2a65_2_88"/>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3" name="Google Shape;4783;gfa69ae2a65_2_88"/>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4" name="Google Shape;4784;gfa69ae2a65_2_88"/>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5" name="Google Shape;4785;gfa69ae2a65_2_88"/>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6" name="Google Shape;4786;gfa69ae2a65_2_88"/>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787" name="Google Shape;4787;gfa69ae2a65_2_88"/>
            <p:cNvGrpSpPr/>
            <p:nvPr/>
          </p:nvGrpSpPr>
          <p:grpSpPr>
            <a:xfrm>
              <a:off x="3871486" y="368362"/>
              <a:ext cx="330893" cy="250785"/>
              <a:chOff x="6621095" y="1452181"/>
              <a:chExt cx="330893" cy="250785"/>
            </a:xfrm>
          </p:grpSpPr>
          <p:sp>
            <p:nvSpPr>
              <p:cNvPr id="4788" name="Google Shape;4788;gfa69ae2a65_2_8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9" name="Google Shape;4789;gfa69ae2a65_2_8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0" name="Google Shape;4790;gfa69ae2a65_2_8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1" name="Google Shape;4791;gfa69ae2a65_2_8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2" name="Google Shape;4792;gfa69ae2a65_2_8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793" name="Google Shape;4793;gfa69ae2a65_2_88"/>
            <p:cNvGrpSpPr/>
            <p:nvPr/>
          </p:nvGrpSpPr>
          <p:grpSpPr>
            <a:xfrm>
              <a:off x="4704106" y="852569"/>
              <a:ext cx="330893" cy="250785"/>
              <a:chOff x="6621095" y="1452181"/>
              <a:chExt cx="330893" cy="250785"/>
            </a:xfrm>
          </p:grpSpPr>
          <p:sp>
            <p:nvSpPr>
              <p:cNvPr id="4794" name="Google Shape;4794;gfa69ae2a65_2_8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5" name="Google Shape;4795;gfa69ae2a65_2_8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6" name="Google Shape;4796;gfa69ae2a65_2_8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7" name="Google Shape;4797;gfa69ae2a65_2_8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8" name="Google Shape;4798;gfa69ae2a65_2_8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799" name="Google Shape;4799;gfa69ae2a65_2_88"/>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0" name="Google Shape;4800;gfa69ae2a65_2_88"/>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801" name="Google Shape;4801;gfa69ae2a65_2_88"/>
            <p:cNvGrpSpPr/>
            <p:nvPr/>
          </p:nvGrpSpPr>
          <p:grpSpPr>
            <a:xfrm flipH="1">
              <a:off x="2446570" y="1414367"/>
              <a:ext cx="298962" cy="226660"/>
              <a:chOff x="6621095" y="1452181"/>
              <a:chExt cx="330893" cy="250785"/>
            </a:xfrm>
          </p:grpSpPr>
          <p:sp>
            <p:nvSpPr>
              <p:cNvPr id="4802" name="Google Shape;4802;gfa69ae2a65_2_8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3" name="Google Shape;4803;gfa69ae2a65_2_8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4" name="Google Shape;4804;gfa69ae2a65_2_8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5" name="Google Shape;4805;gfa69ae2a65_2_8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6" name="Google Shape;4806;gfa69ae2a65_2_8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807" name="Google Shape;4807;gfa69ae2a65_2_88"/>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8" name="Google Shape;4808;gfa69ae2a65_2_88"/>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fa745072a2_1_2774"/>
          <p:cNvSpPr txBox="1"/>
          <p:nvPr>
            <p:ph type="title"/>
          </p:nvPr>
        </p:nvSpPr>
        <p:spPr>
          <a:xfrm>
            <a:off x="447425" y="502600"/>
            <a:ext cx="3510600" cy="646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b="1" lang="en" sz="4400">
                <a:latin typeface="Nanum Gothic"/>
                <a:ea typeface="Nanum Gothic"/>
                <a:cs typeface="Nanum Gothic"/>
                <a:sym typeface="Nanum Gothic"/>
              </a:rPr>
              <a:t>프로젝트 개요</a:t>
            </a:r>
            <a:endParaRPr b="1" sz="4400">
              <a:latin typeface="Nanum Gothic"/>
              <a:ea typeface="Nanum Gothic"/>
              <a:cs typeface="Nanum Gothic"/>
              <a:sym typeface="Nanum Gothic"/>
            </a:endParaRPr>
          </a:p>
        </p:txBody>
      </p:sp>
      <p:sp>
        <p:nvSpPr>
          <p:cNvPr id="387" name="Google Shape;387;gfa745072a2_1_2774"/>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sp>
        <p:nvSpPr>
          <p:cNvPr id="388" name="Google Shape;388;gfa745072a2_1_277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grpSp>
        <p:nvGrpSpPr>
          <p:cNvPr id="389" name="Google Shape;389;gfa745072a2_1_2774"/>
          <p:cNvGrpSpPr/>
          <p:nvPr/>
        </p:nvGrpSpPr>
        <p:grpSpPr>
          <a:xfrm>
            <a:off x="1229189" y="1442016"/>
            <a:ext cx="6511898" cy="2620179"/>
            <a:chOff x="6332671" y="5663946"/>
            <a:chExt cx="856626" cy="575560"/>
          </a:xfrm>
        </p:grpSpPr>
        <p:grpSp>
          <p:nvGrpSpPr>
            <p:cNvPr id="390" name="Google Shape;390;gfa745072a2_1_2774"/>
            <p:cNvGrpSpPr/>
            <p:nvPr/>
          </p:nvGrpSpPr>
          <p:grpSpPr>
            <a:xfrm>
              <a:off x="6392364" y="5663946"/>
              <a:ext cx="796933" cy="185801"/>
              <a:chOff x="3321050" y="1066800"/>
              <a:chExt cx="6505573" cy="1508125"/>
            </a:xfrm>
          </p:grpSpPr>
          <p:sp>
            <p:nvSpPr>
              <p:cNvPr id="391" name="Google Shape;391;gfa745072a2_1_2774"/>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E7EFF">
                  <a:alpha val="902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sp>
            <p:nvSpPr>
              <p:cNvPr id="392" name="Google Shape;392;gfa745072a2_1_2774"/>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EFEFE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grpSp>
        <p:grpSp>
          <p:nvGrpSpPr>
            <p:cNvPr id="393" name="Google Shape;393;gfa745072a2_1_2774"/>
            <p:cNvGrpSpPr/>
            <p:nvPr/>
          </p:nvGrpSpPr>
          <p:grpSpPr>
            <a:xfrm flipH="1">
              <a:off x="6332671" y="5858825"/>
              <a:ext cx="796933" cy="185801"/>
              <a:chOff x="3321050" y="989062"/>
              <a:chExt cx="6505573" cy="1508125"/>
            </a:xfrm>
          </p:grpSpPr>
          <p:sp>
            <p:nvSpPr>
              <p:cNvPr id="394" name="Google Shape;394;gfa745072a2_1_2774"/>
              <p:cNvSpPr/>
              <p:nvPr/>
            </p:nvSpPr>
            <p:spPr>
              <a:xfrm>
                <a:off x="3321050" y="989062"/>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DCEE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sp>
            <p:nvSpPr>
              <p:cNvPr id="395" name="Google Shape;395;gfa745072a2_1_2774"/>
              <p:cNvSpPr/>
              <p:nvPr/>
            </p:nvSpPr>
            <p:spPr>
              <a:xfrm>
                <a:off x="3321050" y="1724074"/>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D9D9D9"/>
              </a:solidFill>
              <a:ln cap="flat" cmpd="sng" w="9525">
                <a:solidFill>
                  <a:srgbClr val="D9D9D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grpSp>
        <p:grpSp>
          <p:nvGrpSpPr>
            <p:cNvPr id="396" name="Google Shape;396;gfa745072a2_1_2774"/>
            <p:cNvGrpSpPr/>
            <p:nvPr/>
          </p:nvGrpSpPr>
          <p:grpSpPr>
            <a:xfrm>
              <a:off x="6392364" y="6053705"/>
              <a:ext cx="796933" cy="185801"/>
              <a:chOff x="3321050" y="911323"/>
              <a:chExt cx="6505573" cy="1508125"/>
            </a:xfrm>
          </p:grpSpPr>
          <p:sp>
            <p:nvSpPr>
              <p:cNvPr id="397" name="Google Shape;397;gfa745072a2_1_2774"/>
              <p:cNvSpPr/>
              <p:nvPr/>
            </p:nvSpPr>
            <p:spPr>
              <a:xfrm>
                <a:off x="3321050" y="911323"/>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CFE2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sp>
            <p:nvSpPr>
              <p:cNvPr id="398" name="Google Shape;398;gfa745072a2_1_2774"/>
              <p:cNvSpPr/>
              <p:nvPr/>
            </p:nvSpPr>
            <p:spPr>
              <a:xfrm>
                <a:off x="3321050" y="1646335"/>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grpSp>
      </p:grpSp>
      <p:grpSp>
        <p:nvGrpSpPr>
          <p:cNvPr id="399" name="Google Shape;399;gfa745072a2_1_2774"/>
          <p:cNvGrpSpPr/>
          <p:nvPr/>
        </p:nvGrpSpPr>
        <p:grpSpPr>
          <a:xfrm flipH="1">
            <a:off x="1281790" y="4097107"/>
            <a:ext cx="6110290" cy="845908"/>
            <a:chOff x="3264886" y="895825"/>
            <a:chExt cx="6561737" cy="1508125"/>
          </a:xfrm>
        </p:grpSpPr>
        <p:sp>
          <p:nvSpPr>
            <p:cNvPr id="400" name="Google Shape;400;gfa745072a2_1_2774"/>
            <p:cNvSpPr/>
            <p:nvPr/>
          </p:nvSpPr>
          <p:spPr>
            <a:xfrm>
              <a:off x="3321050" y="895825"/>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9FC5E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sp>
          <p:nvSpPr>
            <p:cNvPr id="401" name="Google Shape;401;gfa745072a2_1_2774"/>
            <p:cNvSpPr/>
            <p:nvPr/>
          </p:nvSpPr>
          <p:spPr>
            <a:xfrm>
              <a:off x="3264886" y="1630837"/>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D9D9D9"/>
            </a:solidFill>
            <a:ln cap="flat" cmpd="sng" w="9525">
              <a:solidFill>
                <a:srgbClr val="D9D9D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A3F50"/>
                </a:buClr>
                <a:buSzPts val="1400"/>
                <a:buFont typeface="Calibri"/>
                <a:buNone/>
              </a:pPr>
              <a:r>
                <a:t/>
              </a:r>
              <a:endParaRPr b="0" i="0" sz="1400" u="none" cap="none" strike="noStrike">
                <a:solidFill>
                  <a:srgbClr val="3A3F50"/>
                </a:solidFill>
                <a:latin typeface="Calibri"/>
                <a:ea typeface="Calibri"/>
                <a:cs typeface="Calibri"/>
                <a:sym typeface="Calibri"/>
              </a:endParaRPr>
            </a:p>
          </p:txBody>
        </p:sp>
      </p:grpSp>
      <p:sp>
        <p:nvSpPr>
          <p:cNvPr id="402" name="Google Shape;402;gfa745072a2_1_2774"/>
          <p:cNvSpPr txBox="1"/>
          <p:nvPr/>
        </p:nvSpPr>
        <p:spPr>
          <a:xfrm>
            <a:off x="1996350" y="1442025"/>
            <a:ext cx="5030100" cy="846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00">
                <a:latin typeface="NanumGothic ExtraBold"/>
                <a:ea typeface="NanumGothic ExtraBold"/>
                <a:cs typeface="NanumGothic ExtraBold"/>
                <a:sym typeface="NanumGothic ExtraBold"/>
              </a:rPr>
              <a:t>주제</a:t>
            </a:r>
            <a:endParaRPr sz="1800">
              <a:latin typeface="NanumGothic ExtraBold"/>
              <a:ea typeface="NanumGothic ExtraBold"/>
              <a:cs typeface="NanumGothic ExtraBold"/>
              <a:sym typeface="NanumGothic ExtraBold"/>
            </a:endParaRPr>
          </a:p>
          <a:p>
            <a:pPr indent="0" lvl="0" marL="0" rtl="0" algn="ctr">
              <a:lnSpc>
                <a:spcPct val="150000"/>
              </a:lnSpc>
              <a:spcBef>
                <a:spcPts val="0"/>
              </a:spcBef>
              <a:spcAft>
                <a:spcPts val="0"/>
              </a:spcAft>
              <a:buClr>
                <a:srgbClr val="000000"/>
              </a:buClr>
              <a:buFont typeface="Arial"/>
              <a:buNone/>
            </a:pPr>
            <a:r>
              <a:rPr b="1" lang="en" sz="1600">
                <a:solidFill>
                  <a:srgbClr val="20232D"/>
                </a:solidFill>
                <a:latin typeface="Nanum Gothic"/>
                <a:ea typeface="Nanum Gothic"/>
                <a:cs typeface="Nanum Gothic"/>
                <a:sym typeface="Nanum Gothic"/>
              </a:rPr>
              <a:t>Dacon [ 신용카드 사용자 연체 예측 Ai 경진 대회 ]</a:t>
            </a:r>
            <a:endParaRPr b="1" sz="1800">
              <a:latin typeface="Nanum Gothic"/>
              <a:ea typeface="Nanum Gothic"/>
              <a:cs typeface="Nanum Gothic"/>
              <a:sym typeface="Nanum Gothic"/>
            </a:endParaRPr>
          </a:p>
        </p:txBody>
      </p:sp>
      <p:sp>
        <p:nvSpPr>
          <p:cNvPr id="403" name="Google Shape;403;gfa745072a2_1_2774"/>
          <p:cNvSpPr txBox="1"/>
          <p:nvPr/>
        </p:nvSpPr>
        <p:spPr>
          <a:xfrm>
            <a:off x="1586650" y="2328825"/>
            <a:ext cx="5396400" cy="846600"/>
          </a:xfrm>
          <a:prstGeom prst="rect">
            <a:avLst/>
          </a:prstGeom>
          <a:noFill/>
          <a:ln>
            <a:noFill/>
          </a:ln>
        </p:spPr>
        <p:txBody>
          <a:bodyPr anchorCtr="0" anchor="t" bIns="91425" lIns="91425" spcFirstLastPara="1" rIns="91425" wrap="square" tIns="91425">
            <a:spAutoFit/>
          </a:bodyPr>
          <a:lstStyle/>
          <a:p>
            <a:pPr indent="457200" lvl="0" marL="0" rtl="0" algn="ctr">
              <a:lnSpc>
                <a:spcPct val="150000"/>
              </a:lnSpc>
              <a:spcBef>
                <a:spcPts val="0"/>
              </a:spcBef>
              <a:spcAft>
                <a:spcPts val="0"/>
              </a:spcAft>
              <a:buNone/>
            </a:pPr>
            <a:r>
              <a:rPr lang="en" sz="1800">
                <a:latin typeface="NanumGothic ExtraBold"/>
                <a:ea typeface="NanumGothic ExtraBold"/>
                <a:cs typeface="NanumGothic ExtraBold"/>
                <a:sym typeface="NanumGothic ExtraBold"/>
              </a:rPr>
              <a:t>기간</a:t>
            </a:r>
            <a:endParaRPr sz="1800">
              <a:latin typeface="NanumGothic ExtraBold"/>
              <a:ea typeface="NanumGothic ExtraBold"/>
              <a:cs typeface="NanumGothic ExtraBold"/>
              <a:sym typeface="NanumGothic ExtraBold"/>
            </a:endParaRPr>
          </a:p>
          <a:p>
            <a:pPr indent="0" lvl="0" marL="0" rtl="0" algn="ctr">
              <a:lnSpc>
                <a:spcPct val="150000"/>
              </a:lnSpc>
              <a:spcBef>
                <a:spcPts val="0"/>
              </a:spcBef>
              <a:spcAft>
                <a:spcPts val="0"/>
              </a:spcAft>
              <a:buClr>
                <a:srgbClr val="000000"/>
              </a:buClr>
              <a:buFont typeface="Arial"/>
              <a:buNone/>
            </a:pPr>
            <a:r>
              <a:rPr b="1" lang="en" sz="1600">
                <a:solidFill>
                  <a:srgbClr val="20232D"/>
                </a:solidFill>
                <a:latin typeface="Nanum Gothic"/>
                <a:ea typeface="Nanum Gothic"/>
                <a:cs typeface="Nanum Gothic"/>
                <a:sym typeface="Nanum Gothic"/>
              </a:rPr>
              <a:t>2021년 10월 18일  ~ 2021년 11월 12일</a:t>
            </a:r>
            <a:endParaRPr sz="1800">
              <a:latin typeface="Barlow Light"/>
              <a:ea typeface="Barlow Light"/>
              <a:cs typeface="Barlow Light"/>
              <a:sym typeface="Barlow Light"/>
            </a:endParaRPr>
          </a:p>
        </p:txBody>
      </p:sp>
      <p:sp>
        <p:nvSpPr>
          <p:cNvPr id="404" name="Google Shape;404;gfa745072a2_1_2774"/>
          <p:cNvSpPr txBox="1"/>
          <p:nvPr/>
        </p:nvSpPr>
        <p:spPr>
          <a:xfrm>
            <a:off x="1996375" y="3212950"/>
            <a:ext cx="5744700" cy="1146600"/>
          </a:xfrm>
          <a:prstGeom prst="rect">
            <a:avLst/>
          </a:prstGeom>
          <a:noFill/>
          <a:ln>
            <a:noFill/>
          </a:ln>
        </p:spPr>
        <p:txBody>
          <a:bodyPr anchorCtr="0" anchor="t" bIns="91425" lIns="91425" spcFirstLastPara="1" rIns="91425" wrap="square" tIns="91425">
            <a:spAutoFit/>
          </a:bodyPr>
          <a:lstStyle/>
          <a:p>
            <a:pPr indent="0" lvl="0" marL="1828800" rtl="0" algn="l">
              <a:lnSpc>
                <a:spcPct val="150000"/>
              </a:lnSpc>
              <a:spcBef>
                <a:spcPts val="0"/>
              </a:spcBef>
              <a:spcAft>
                <a:spcPts val="0"/>
              </a:spcAft>
              <a:buNone/>
            </a:pPr>
            <a:r>
              <a:rPr lang="en" sz="1800">
                <a:solidFill>
                  <a:srgbClr val="20232D"/>
                </a:solidFill>
                <a:latin typeface="NanumGothic ExtraBold"/>
                <a:ea typeface="NanumGothic ExtraBold"/>
                <a:cs typeface="NanumGothic ExtraBold"/>
                <a:sym typeface="NanumGothic ExtraBold"/>
              </a:rPr>
              <a:t>   </a:t>
            </a:r>
            <a:r>
              <a:rPr lang="en" sz="1800">
                <a:solidFill>
                  <a:srgbClr val="20232D"/>
                </a:solidFill>
                <a:latin typeface="NanumGothic ExtraBold"/>
                <a:ea typeface="NanumGothic ExtraBold"/>
                <a:cs typeface="NanumGothic ExtraBold"/>
                <a:sym typeface="NanumGothic ExtraBold"/>
              </a:rPr>
              <a:t>훈련내용</a:t>
            </a:r>
            <a:endParaRPr sz="1800">
              <a:latin typeface="NanumGothic ExtraBold"/>
              <a:ea typeface="NanumGothic ExtraBold"/>
              <a:cs typeface="NanumGothic ExtraBold"/>
              <a:sym typeface="NanumGothic ExtraBold"/>
            </a:endParaRPr>
          </a:p>
          <a:p>
            <a:pPr indent="0" lvl="0" marL="0" rtl="0" algn="l">
              <a:lnSpc>
                <a:spcPct val="150000"/>
              </a:lnSpc>
              <a:spcBef>
                <a:spcPts val="0"/>
              </a:spcBef>
              <a:spcAft>
                <a:spcPts val="0"/>
              </a:spcAft>
              <a:buNone/>
            </a:pPr>
            <a:r>
              <a:rPr b="1" lang="en" sz="1300">
                <a:solidFill>
                  <a:srgbClr val="20232D"/>
                </a:solidFill>
                <a:latin typeface="Nanum Gothic"/>
                <a:ea typeface="Nanum Gothic"/>
                <a:cs typeface="Nanum Gothic"/>
                <a:sym typeface="Nanum Gothic"/>
              </a:rPr>
              <a:t>고객의 개인정보를 이용하여 신용점수 등급 분류 데이터 전처리/모델링/시각화</a:t>
            </a:r>
            <a:endParaRPr b="1" sz="1300">
              <a:solidFill>
                <a:srgbClr val="20232D"/>
              </a:solidFill>
              <a:latin typeface="Nanum Gothic"/>
              <a:ea typeface="Nanum Gothic"/>
              <a:cs typeface="Nanum Gothic"/>
              <a:sym typeface="Nanum Gothic"/>
            </a:endParaRPr>
          </a:p>
          <a:p>
            <a:pPr indent="0" lvl="0" marL="0" rtl="0" algn="ctr">
              <a:lnSpc>
                <a:spcPct val="150000"/>
              </a:lnSpc>
              <a:spcBef>
                <a:spcPts val="0"/>
              </a:spcBef>
              <a:spcAft>
                <a:spcPts val="0"/>
              </a:spcAft>
              <a:buNone/>
            </a:pPr>
            <a:r>
              <a:t/>
            </a:r>
            <a:endParaRPr b="1" sz="1600">
              <a:solidFill>
                <a:srgbClr val="20232D"/>
              </a:solidFill>
              <a:latin typeface="Nanum Gothic"/>
              <a:ea typeface="Nanum Gothic"/>
              <a:cs typeface="Nanum Gothic"/>
              <a:sym typeface="Nanum Gothic"/>
            </a:endParaRPr>
          </a:p>
        </p:txBody>
      </p:sp>
      <p:sp>
        <p:nvSpPr>
          <p:cNvPr id="405" name="Google Shape;405;gfa745072a2_1_2774"/>
          <p:cNvSpPr txBox="1"/>
          <p:nvPr/>
        </p:nvSpPr>
        <p:spPr>
          <a:xfrm>
            <a:off x="1826225" y="4096763"/>
            <a:ext cx="5317800" cy="846600"/>
          </a:xfrm>
          <a:prstGeom prst="rect">
            <a:avLst/>
          </a:prstGeom>
          <a:noFill/>
          <a:ln>
            <a:noFill/>
          </a:ln>
        </p:spPr>
        <p:txBody>
          <a:bodyPr anchorCtr="0" anchor="t" bIns="91425" lIns="91425" spcFirstLastPara="1" rIns="91425" wrap="square" tIns="91425">
            <a:spAutoFit/>
          </a:bodyPr>
          <a:lstStyle/>
          <a:p>
            <a:pPr indent="457200" lvl="0" marL="1828800" rtl="0" algn="l">
              <a:lnSpc>
                <a:spcPct val="150000"/>
              </a:lnSpc>
              <a:spcBef>
                <a:spcPts val="0"/>
              </a:spcBef>
              <a:spcAft>
                <a:spcPts val="0"/>
              </a:spcAft>
              <a:buNone/>
            </a:pPr>
            <a:r>
              <a:rPr lang="en" sz="1800">
                <a:solidFill>
                  <a:srgbClr val="20232D"/>
                </a:solidFill>
                <a:latin typeface="NanumGothic ExtraBold"/>
                <a:ea typeface="NanumGothic ExtraBold"/>
                <a:cs typeface="NanumGothic ExtraBold"/>
                <a:sym typeface="NanumGothic ExtraBold"/>
              </a:rPr>
              <a:t>  </a:t>
            </a:r>
            <a:r>
              <a:rPr lang="en" sz="1800">
                <a:solidFill>
                  <a:srgbClr val="20232D"/>
                </a:solidFill>
                <a:latin typeface="NanumGothic ExtraBold"/>
                <a:ea typeface="NanumGothic ExtraBold"/>
                <a:cs typeface="NanumGothic ExtraBold"/>
                <a:sym typeface="NanumGothic ExtraBold"/>
              </a:rPr>
              <a:t>목표</a:t>
            </a:r>
            <a:endParaRPr sz="1800">
              <a:latin typeface="NanumGothic ExtraBold"/>
              <a:ea typeface="NanumGothic ExtraBold"/>
              <a:cs typeface="NanumGothic ExtraBold"/>
              <a:sym typeface="NanumGothic ExtraBold"/>
            </a:endParaRPr>
          </a:p>
          <a:p>
            <a:pPr indent="0" lvl="0" marL="0" rtl="0" algn="l">
              <a:lnSpc>
                <a:spcPct val="150000"/>
              </a:lnSpc>
              <a:spcBef>
                <a:spcPts val="0"/>
              </a:spcBef>
              <a:spcAft>
                <a:spcPts val="0"/>
              </a:spcAft>
              <a:buNone/>
            </a:pPr>
            <a:r>
              <a:rPr b="1" lang="en" sz="1600">
                <a:solidFill>
                  <a:srgbClr val="20232D"/>
                </a:solidFill>
                <a:latin typeface="Nanum Gothic"/>
                <a:ea typeface="Nanum Gothic"/>
                <a:cs typeface="Nanum Gothic"/>
                <a:sym typeface="Nanum Gothic"/>
              </a:rPr>
              <a:t>신규 사용자 혹은 재가입자의 향후 채무 불이행 여부 예측</a:t>
            </a:r>
            <a:r>
              <a:rPr b="1" lang="en" sz="1200">
                <a:solidFill>
                  <a:srgbClr val="20232D"/>
                </a:solidFill>
                <a:latin typeface="Nanum Gothic"/>
                <a:ea typeface="Nanum Gothic"/>
                <a:cs typeface="Nanum Gothic"/>
                <a:sym typeface="Nanum Gothic"/>
              </a:rPr>
              <a:t> </a:t>
            </a:r>
            <a:endParaRPr b="1" sz="1300">
              <a:solidFill>
                <a:srgbClr val="20232D"/>
              </a:solidFill>
              <a:latin typeface="Nanum Gothic"/>
              <a:ea typeface="Nanum Gothic"/>
              <a:cs typeface="Nanum Gothic"/>
              <a:sym typeface="Nanum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2" name="Shape 4812"/>
        <p:cNvGrpSpPr/>
        <p:nvPr/>
      </p:nvGrpSpPr>
      <p:grpSpPr>
        <a:xfrm>
          <a:off x="0" y="0"/>
          <a:ext cx="0" cy="0"/>
          <a:chOff x="0" y="0"/>
          <a:chExt cx="0" cy="0"/>
        </a:xfrm>
      </p:grpSpPr>
      <p:grpSp>
        <p:nvGrpSpPr>
          <p:cNvPr id="4813" name="Google Shape;4813;gfa69ae2a65_2_60"/>
          <p:cNvGrpSpPr/>
          <p:nvPr/>
        </p:nvGrpSpPr>
        <p:grpSpPr>
          <a:xfrm>
            <a:off x="8116370" y="4036351"/>
            <a:ext cx="895747" cy="975803"/>
            <a:chOff x="2011725" y="44285"/>
            <a:chExt cx="4684870" cy="4762340"/>
          </a:xfrm>
        </p:grpSpPr>
        <p:grpSp>
          <p:nvGrpSpPr>
            <p:cNvPr id="4814" name="Google Shape;4814;gfa69ae2a65_2_60"/>
            <p:cNvGrpSpPr/>
            <p:nvPr/>
          </p:nvGrpSpPr>
          <p:grpSpPr>
            <a:xfrm>
              <a:off x="2119596" y="326448"/>
              <a:ext cx="3544299" cy="3707706"/>
              <a:chOff x="3860721" y="1330073"/>
              <a:chExt cx="3544299" cy="3707706"/>
            </a:xfrm>
          </p:grpSpPr>
          <p:sp>
            <p:nvSpPr>
              <p:cNvPr id="4815" name="Google Shape;4815;gfa69ae2a65_2_6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6" name="Google Shape;4816;gfa69ae2a65_2_6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7" name="Google Shape;4817;gfa69ae2a65_2_6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8" name="Google Shape;4818;gfa69ae2a65_2_6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9" name="Google Shape;4819;gfa69ae2a65_2_6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0" name="Google Shape;4820;gfa69ae2a65_2_6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1" name="Google Shape;4821;gfa69ae2a65_2_6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2" name="Google Shape;4822;gfa69ae2a65_2_6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3" name="Google Shape;4823;gfa69ae2a65_2_6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4" name="Google Shape;4824;gfa69ae2a65_2_6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5" name="Google Shape;4825;gfa69ae2a65_2_6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6" name="Google Shape;4826;gfa69ae2a65_2_6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7" name="Google Shape;4827;gfa69ae2a65_2_6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8" name="Google Shape;4828;gfa69ae2a65_2_6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9" name="Google Shape;4829;gfa69ae2a65_2_6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0" name="Google Shape;4830;gfa69ae2a65_2_6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1" name="Google Shape;4831;gfa69ae2a65_2_6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2" name="Google Shape;4832;gfa69ae2a65_2_6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3" name="Google Shape;4833;gfa69ae2a65_2_6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4" name="Google Shape;4834;gfa69ae2a65_2_6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5" name="Google Shape;4835;gfa69ae2a65_2_6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6" name="Google Shape;4836;gfa69ae2a65_2_6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7" name="Google Shape;4837;gfa69ae2a65_2_6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8" name="Google Shape;4838;gfa69ae2a65_2_6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9" name="Google Shape;4839;gfa69ae2a65_2_6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0" name="Google Shape;4840;gfa69ae2a65_2_6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1" name="Google Shape;4841;gfa69ae2a65_2_6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2" name="Google Shape;4842;gfa69ae2a65_2_6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3" name="Google Shape;4843;gfa69ae2a65_2_6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4" name="Google Shape;4844;gfa69ae2a65_2_6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5" name="Google Shape;4845;gfa69ae2a65_2_6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6" name="Google Shape;4846;gfa69ae2a65_2_6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7" name="Google Shape;4847;gfa69ae2a65_2_6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8" name="Google Shape;4848;gfa69ae2a65_2_6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9" name="Google Shape;4849;gfa69ae2a65_2_6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0" name="Google Shape;4850;gfa69ae2a65_2_6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1" name="Google Shape;4851;gfa69ae2a65_2_6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2" name="Google Shape;4852;gfa69ae2a65_2_6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3" name="Google Shape;4853;gfa69ae2a65_2_6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4" name="Google Shape;4854;gfa69ae2a65_2_6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5" name="Google Shape;4855;gfa69ae2a65_2_6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6" name="Google Shape;4856;gfa69ae2a65_2_6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7" name="Google Shape;4857;gfa69ae2a65_2_6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8" name="Google Shape;4858;gfa69ae2a65_2_6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9" name="Google Shape;4859;gfa69ae2a65_2_6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0" name="Google Shape;4860;gfa69ae2a65_2_6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1" name="Google Shape;4861;gfa69ae2a65_2_6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2" name="Google Shape;4862;gfa69ae2a65_2_6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3" name="Google Shape;4863;gfa69ae2a65_2_6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4" name="Google Shape;4864;gfa69ae2a65_2_6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5" name="Google Shape;4865;gfa69ae2a65_2_6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6" name="Google Shape;4866;gfa69ae2a65_2_6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7" name="Google Shape;4867;gfa69ae2a65_2_6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8" name="Google Shape;4868;gfa69ae2a65_2_6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9" name="Google Shape;4869;gfa69ae2a65_2_6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0" name="Google Shape;4870;gfa69ae2a65_2_6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1" name="Google Shape;4871;gfa69ae2a65_2_6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2" name="Google Shape;4872;gfa69ae2a65_2_6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3" name="Google Shape;4873;gfa69ae2a65_2_6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4" name="Google Shape;4874;gfa69ae2a65_2_6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5" name="Google Shape;4875;gfa69ae2a65_2_6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6" name="Google Shape;4876;gfa69ae2a65_2_6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7" name="Google Shape;4877;gfa69ae2a65_2_6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8" name="Google Shape;4878;gfa69ae2a65_2_6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9" name="Google Shape;4879;gfa69ae2a65_2_6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0" name="Google Shape;4880;gfa69ae2a65_2_6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1" name="Google Shape;4881;gfa69ae2a65_2_6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2" name="Google Shape;4882;gfa69ae2a65_2_6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3" name="Google Shape;4883;gfa69ae2a65_2_6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4" name="Google Shape;4884;gfa69ae2a65_2_6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5" name="Google Shape;4885;gfa69ae2a65_2_6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6" name="Google Shape;4886;gfa69ae2a65_2_6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7" name="Google Shape;4887;gfa69ae2a65_2_6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8" name="Google Shape;4888;gfa69ae2a65_2_6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9" name="Google Shape;4889;gfa69ae2a65_2_6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0" name="Google Shape;4890;gfa69ae2a65_2_6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1" name="Google Shape;4891;gfa69ae2a65_2_6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2" name="Google Shape;4892;gfa69ae2a65_2_6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3" name="Google Shape;4893;gfa69ae2a65_2_6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4" name="Google Shape;4894;gfa69ae2a65_2_6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5" name="Google Shape;4895;gfa69ae2a65_2_6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6" name="Google Shape;4896;gfa69ae2a65_2_6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7" name="Google Shape;4897;gfa69ae2a65_2_6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8" name="Google Shape;4898;gfa69ae2a65_2_6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9" name="Google Shape;4899;gfa69ae2a65_2_6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0" name="Google Shape;4900;gfa69ae2a65_2_6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1" name="Google Shape;4901;gfa69ae2a65_2_6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2" name="Google Shape;4902;gfa69ae2a65_2_6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3" name="Google Shape;4903;gfa69ae2a65_2_6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4" name="Google Shape;4904;gfa69ae2a65_2_6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5" name="Google Shape;4905;gfa69ae2a65_2_6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6" name="Google Shape;4906;gfa69ae2a65_2_6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7" name="Google Shape;4907;gfa69ae2a65_2_6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8" name="Google Shape;4908;gfa69ae2a65_2_6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9" name="Google Shape;4909;gfa69ae2a65_2_6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0" name="Google Shape;4910;gfa69ae2a65_2_6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1" name="Google Shape;4911;gfa69ae2a65_2_6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2" name="Google Shape;4912;gfa69ae2a65_2_6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3" name="Google Shape;4913;gfa69ae2a65_2_6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4" name="Google Shape;4914;gfa69ae2a65_2_6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5" name="Google Shape;4915;gfa69ae2a65_2_6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6" name="Google Shape;4916;gfa69ae2a65_2_6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7" name="Google Shape;4917;gfa69ae2a65_2_6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8" name="Google Shape;4918;gfa69ae2a65_2_6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9" name="Google Shape;4919;gfa69ae2a65_2_6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0" name="Google Shape;4920;gfa69ae2a65_2_6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1" name="Google Shape;4921;gfa69ae2a65_2_6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22" name="Google Shape;4922;gfa69ae2a65_2_60"/>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3" name="Google Shape;4923;gfa69ae2a65_2_60"/>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4" name="Google Shape;4924;gfa69ae2a65_2_60"/>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5" name="Google Shape;4925;gfa69ae2a65_2_60"/>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6" name="Google Shape;4926;gfa69ae2a65_2_60"/>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7" name="Google Shape;4927;gfa69ae2a65_2_60"/>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8" name="Google Shape;4928;gfa69ae2a65_2_60"/>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9" name="Google Shape;4929;gfa69ae2a65_2_60"/>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0" name="Google Shape;4930;gfa69ae2a65_2_60"/>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1" name="Google Shape;4931;gfa69ae2a65_2_60"/>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2" name="Google Shape;4932;gfa69ae2a65_2_60"/>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3" name="Google Shape;4933;gfa69ae2a65_2_60"/>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4" name="Google Shape;4934;gfa69ae2a65_2_60"/>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5" name="Google Shape;4935;gfa69ae2a65_2_60"/>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6" name="Google Shape;4936;gfa69ae2a65_2_60"/>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7" name="Google Shape;4937;gfa69ae2a65_2_60"/>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8" name="Google Shape;4938;gfa69ae2a65_2_60"/>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9" name="Google Shape;4939;gfa69ae2a65_2_60"/>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0" name="Google Shape;4940;gfa69ae2a65_2_60"/>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1" name="Google Shape;4941;gfa69ae2a65_2_60"/>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2" name="Google Shape;4942;gfa69ae2a65_2_60"/>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3" name="Google Shape;4943;gfa69ae2a65_2_60"/>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4" name="Google Shape;4944;gfa69ae2a65_2_60"/>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5" name="Google Shape;4945;gfa69ae2a65_2_60"/>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6" name="Google Shape;4946;gfa69ae2a65_2_60"/>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7" name="Google Shape;4947;gfa69ae2a65_2_60"/>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8" name="Google Shape;4948;gfa69ae2a65_2_60"/>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9" name="Google Shape;4949;gfa69ae2a65_2_60"/>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0" name="Google Shape;4950;gfa69ae2a65_2_60"/>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1" name="Google Shape;4951;gfa69ae2a65_2_60"/>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2" name="Google Shape;4952;gfa69ae2a65_2_60"/>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3" name="Google Shape;4953;gfa69ae2a65_2_60"/>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4" name="Google Shape;4954;gfa69ae2a65_2_60"/>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5" name="Google Shape;4955;gfa69ae2a65_2_60"/>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6" name="Google Shape;4956;gfa69ae2a65_2_60"/>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7" name="Google Shape;4957;gfa69ae2a65_2_60"/>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8" name="Google Shape;4958;gfa69ae2a65_2_60"/>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9" name="Google Shape;4959;gfa69ae2a65_2_60"/>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0" name="Google Shape;4960;gfa69ae2a65_2_60"/>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1" name="Google Shape;4961;gfa69ae2a65_2_60"/>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2" name="Google Shape;4962;gfa69ae2a65_2_60"/>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3" name="Google Shape;4963;gfa69ae2a65_2_60"/>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4" name="Google Shape;4964;gfa69ae2a65_2_60"/>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5" name="Google Shape;4965;gfa69ae2a65_2_60"/>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6" name="Google Shape;4966;gfa69ae2a65_2_60"/>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7" name="Google Shape;4967;gfa69ae2a65_2_60"/>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8" name="Google Shape;4968;gfa69ae2a65_2_60"/>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9" name="Google Shape;4969;gfa69ae2a65_2_60"/>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0" name="Google Shape;4970;gfa69ae2a65_2_60"/>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1" name="Google Shape;4971;gfa69ae2a65_2_60"/>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2" name="Google Shape;4972;gfa69ae2a65_2_60"/>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3" name="Google Shape;4973;gfa69ae2a65_2_60"/>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4" name="Google Shape;4974;gfa69ae2a65_2_60"/>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5" name="Google Shape;4975;gfa69ae2a65_2_60"/>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6" name="Google Shape;4976;gfa69ae2a65_2_60"/>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7" name="Google Shape;4977;gfa69ae2a65_2_60"/>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8" name="Google Shape;4978;gfa69ae2a65_2_60"/>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9" name="Google Shape;4979;gfa69ae2a65_2_60"/>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0" name="Google Shape;4980;gfa69ae2a65_2_60"/>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1" name="Google Shape;4981;gfa69ae2a65_2_60"/>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2" name="Google Shape;4982;gfa69ae2a65_2_60"/>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3" name="Google Shape;4983;gfa69ae2a65_2_60"/>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4" name="Google Shape;4984;gfa69ae2a65_2_60"/>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5" name="Google Shape;4985;gfa69ae2a65_2_60"/>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6" name="Google Shape;4986;gfa69ae2a65_2_60"/>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7" name="Google Shape;4987;gfa69ae2a65_2_60"/>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8" name="Google Shape;4988;gfa69ae2a65_2_60"/>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9" name="Google Shape;4989;gfa69ae2a65_2_60"/>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0" name="Google Shape;4990;gfa69ae2a65_2_60"/>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1" name="Google Shape;4991;gfa69ae2a65_2_60"/>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2" name="Google Shape;4992;gfa69ae2a65_2_60"/>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3" name="Google Shape;4993;gfa69ae2a65_2_60"/>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4" name="Google Shape;4994;gfa69ae2a65_2_60"/>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5" name="Google Shape;4995;gfa69ae2a65_2_60"/>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6" name="Google Shape;4996;gfa69ae2a65_2_60"/>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7" name="Google Shape;4997;gfa69ae2a65_2_60"/>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8" name="Google Shape;4998;gfa69ae2a65_2_60"/>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9" name="Google Shape;4999;gfa69ae2a65_2_60"/>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0" name="Google Shape;5000;gfa69ae2a65_2_60"/>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1" name="Google Shape;5001;gfa69ae2a65_2_60"/>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2" name="Google Shape;5002;gfa69ae2a65_2_60"/>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3" name="Google Shape;5003;gfa69ae2a65_2_60"/>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4" name="Google Shape;5004;gfa69ae2a65_2_60"/>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5" name="Google Shape;5005;gfa69ae2a65_2_60"/>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6" name="Google Shape;5006;gfa69ae2a65_2_60"/>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7" name="Google Shape;5007;gfa69ae2a65_2_60"/>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8" name="Google Shape;5008;gfa69ae2a65_2_60"/>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9" name="Google Shape;5009;gfa69ae2a65_2_60"/>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0" name="Google Shape;5010;gfa69ae2a65_2_60"/>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1" name="Google Shape;5011;gfa69ae2a65_2_60"/>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2" name="Google Shape;5012;gfa69ae2a65_2_60"/>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3" name="Google Shape;5013;gfa69ae2a65_2_60"/>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4" name="Google Shape;5014;gfa69ae2a65_2_60"/>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5" name="Google Shape;5015;gfa69ae2a65_2_60"/>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6" name="Google Shape;5016;gfa69ae2a65_2_60"/>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7" name="Google Shape;5017;gfa69ae2a65_2_60"/>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8" name="Google Shape;5018;gfa69ae2a65_2_60"/>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9" name="Google Shape;5019;gfa69ae2a65_2_60"/>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0" name="Google Shape;5020;gfa69ae2a65_2_60"/>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1" name="Google Shape;5021;gfa69ae2a65_2_60"/>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2" name="Google Shape;5022;gfa69ae2a65_2_60"/>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3" name="Google Shape;5023;gfa69ae2a65_2_60"/>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4" name="Google Shape;5024;gfa69ae2a65_2_60"/>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5" name="Google Shape;5025;gfa69ae2a65_2_60"/>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6" name="Google Shape;5026;gfa69ae2a65_2_60"/>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7" name="Google Shape;5027;gfa69ae2a65_2_60"/>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8" name="Google Shape;5028;gfa69ae2a65_2_60"/>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9" name="Google Shape;5029;gfa69ae2a65_2_60"/>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0" name="Google Shape;5030;gfa69ae2a65_2_60"/>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1" name="Google Shape;5031;gfa69ae2a65_2_60"/>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2" name="Google Shape;5032;gfa69ae2a65_2_60"/>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3" name="Google Shape;5033;gfa69ae2a65_2_60"/>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4" name="Google Shape;5034;gfa69ae2a65_2_60"/>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5" name="Google Shape;5035;gfa69ae2a65_2_60"/>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6" name="Google Shape;5036;gfa69ae2a65_2_60"/>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7" name="Google Shape;5037;gfa69ae2a65_2_60"/>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8" name="Google Shape;5038;gfa69ae2a65_2_60"/>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9" name="Google Shape;5039;gfa69ae2a65_2_60"/>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0" name="Google Shape;5040;gfa69ae2a65_2_60"/>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1" name="Google Shape;5041;gfa69ae2a65_2_60"/>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2" name="Google Shape;5042;gfa69ae2a65_2_60"/>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3" name="Google Shape;5043;gfa69ae2a65_2_60"/>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4" name="Google Shape;5044;gfa69ae2a65_2_60"/>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5" name="Google Shape;5045;gfa69ae2a65_2_60"/>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6" name="Google Shape;5046;gfa69ae2a65_2_60"/>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7" name="Google Shape;5047;gfa69ae2a65_2_60"/>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8" name="Google Shape;5048;gfa69ae2a65_2_60"/>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9" name="Google Shape;5049;gfa69ae2a65_2_60"/>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0" name="Google Shape;5050;gfa69ae2a65_2_60"/>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1" name="Google Shape;5051;gfa69ae2a65_2_60"/>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2" name="Google Shape;5052;gfa69ae2a65_2_60"/>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3" name="Google Shape;5053;gfa69ae2a65_2_60"/>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4" name="Google Shape;5054;gfa69ae2a65_2_60"/>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5" name="Google Shape;5055;gfa69ae2a65_2_60"/>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6" name="Google Shape;5056;gfa69ae2a65_2_60"/>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7" name="Google Shape;5057;gfa69ae2a65_2_60"/>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8" name="Google Shape;5058;gfa69ae2a65_2_60"/>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9" name="Google Shape;5059;gfa69ae2a65_2_60"/>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0" name="Google Shape;5060;gfa69ae2a65_2_60"/>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1" name="Google Shape;5061;gfa69ae2a65_2_60"/>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2" name="Google Shape;5062;gfa69ae2a65_2_60"/>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063" name="Google Shape;5063;gfa69ae2a65_2_60"/>
            <p:cNvGrpSpPr/>
            <p:nvPr/>
          </p:nvGrpSpPr>
          <p:grpSpPr>
            <a:xfrm>
              <a:off x="3871486" y="368362"/>
              <a:ext cx="330893" cy="250785"/>
              <a:chOff x="6621095" y="1452181"/>
              <a:chExt cx="330893" cy="250785"/>
            </a:xfrm>
          </p:grpSpPr>
          <p:sp>
            <p:nvSpPr>
              <p:cNvPr id="5064" name="Google Shape;5064;gfa69ae2a65_2_6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5" name="Google Shape;5065;gfa69ae2a65_2_6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6" name="Google Shape;5066;gfa69ae2a65_2_6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7" name="Google Shape;5067;gfa69ae2a65_2_6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8" name="Google Shape;5068;gfa69ae2a65_2_6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069" name="Google Shape;5069;gfa69ae2a65_2_60"/>
            <p:cNvGrpSpPr/>
            <p:nvPr/>
          </p:nvGrpSpPr>
          <p:grpSpPr>
            <a:xfrm>
              <a:off x="4704106" y="852569"/>
              <a:ext cx="330893" cy="250785"/>
              <a:chOff x="6621095" y="1452181"/>
              <a:chExt cx="330893" cy="250785"/>
            </a:xfrm>
          </p:grpSpPr>
          <p:sp>
            <p:nvSpPr>
              <p:cNvPr id="5070" name="Google Shape;5070;gfa69ae2a65_2_6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1" name="Google Shape;5071;gfa69ae2a65_2_6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2" name="Google Shape;5072;gfa69ae2a65_2_6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3" name="Google Shape;5073;gfa69ae2a65_2_6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4" name="Google Shape;5074;gfa69ae2a65_2_6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75" name="Google Shape;5075;gfa69ae2a65_2_60"/>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6" name="Google Shape;5076;gfa69ae2a65_2_60"/>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077" name="Google Shape;5077;gfa69ae2a65_2_60"/>
            <p:cNvGrpSpPr/>
            <p:nvPr/>
          </p:nvGrpSpPr>
          <p:grpSpPr>
            <a:xfrm flipH="1">
              <a:off x="2446570" y="1414367"/>
              <a:ext cx="298962" cy="226660"/>
              <a:chOff x="6621095" y="1452181"/>
              <a:chExt cx="330893" cy="250785"/>
            </a:xfrm>
          </p:grpSpPr>
          <p:sp>
            <p:nvSpPr>
              <p:cNvPr id="5078" name="Google Shape;5078;gfa69ae2a65_2_6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9" name="Google Shape;5079;gfa69ae2a65_2_6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0" name="Google Shape;5080;gfa69ae2a65_2_6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1" name="Google Shape;5081;gfa69ae2a65_2_6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2" name="Google Shape;5082;gfa69ae2a65_2_6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83" name="Google Shape;5083;gfa69ae2a65_2_60"/>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4" name="Google Shape;5084;gfa69ae2a65_2_60"/>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085" name="Google Shape;5085;gfa69ae2a65_2_60"/>
          <p:cNvPicPr preferRelativeResize="0"/>
          <p:nvPr/>
        </p:nvPicPr>
        <p:blipFill>
          <a:blip r:embed="rId3">
            <a:alphaModFix/>
          </a:blip>
          <a:stretch>
            <a:fillRect/>
          </a:stretch>
        </p:blipFill>
        <p:spPr>
          <a:xfrm>
            <a:off x="924588" y="1883350"/>
            <a:ext cx="3244475" cy="2482025"/>
          </a:xfrm>
          <a:prstGeom prst="rect">
            <a:avLst/>
          </a:prstGeom>
          <a:noFill/>
          <a:ln>
            <a:noFill/>
          </a:ln>
        </p:spPr>
      </p:pic>
      <p:sp>
        <p:nvSpPr>
          <p:cNvPr id="5086" name="Google Shape;5086;gfa69ae2a65_2_60"/>
          <p:cNvSpPr txBox="1"/>
          <p:nvPr>
            <p:ph type="title"/>
          </p:nvPr>
        </p:nvSpPr>
        <p:spPr>
          <a:xfrm>
            <a:off x="443200" y="661650"/>
            <a:ext cx="1883400" cy="43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5087" name="Google Shape;5087;gfa69ae2a65_2_60"/>
          <p:cNvSpPr txBox="1"/>
          <p:nvPr/>
        </p:nvSpPr>
        <p:spPr>
          <a:xfrm>
            <a:off x="793325" y="1298950"/>
            <a:ext cx="68784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b="1" sz="2000">
              <a:solidFill>
                <a:schemeClr val="dk1"/>
              </a:solidFill>
              <a:latin typeface="Nanum Gothic"/>
              <a:ea typeface="Nanum Gothic"/>
              <a:cs typeface="Nanum Gothic"/>
              <a:sym typeface="Nanum Gothic"/>
            </a:endParaRPr>
          </a:p>
        </p:txBody>
      </p:sp>
      <p:sp>
        <p:nvSpPr>
          <p:cNvPr id="5088" name="Google Shape;5088;gfa69ae2a65_2_60"/>
          <p:cNvSpPr txBox="1"/>
          <p:nvPr>
            <p:ph idx="1" type="body"/>
          </p:nvPr>
        </p:nvSpPr>
        <p:spPr>
          <a:xfrm>
            <a:off x="924600" y="1132550"/>
            <a:ext cx="4876500" cy="3078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600"/>
              </a:spcBef>
              <a:spcAft>
                <a:spcPts val="0"/>
              </a:spcAft>
              <a:buSzPts val="1800"/>
              <a:buNone/>
            </a:pPr>
            <a:r>
              <a:rPr b="1" lang="en">
                <a:latin typeface="Nanum Gothic"/>
                <a:ea typeface="Nanum Gothic"/>
                <a:cs typeface="Nanum Gothic"/>
                <a:sym typeface="Nanum Gothic"/>
              </a:rPr>
              <a:t>ANN</a:t>
            </a:r>
            <a:r>
              <a:rPr lang="en" sz="1500">
                <a:latin typeface="Nanum Gothic"/>
                <a:ea typeface="Nanum Gothic"/>
                <a:cs typeface="Nanum Gothic"/>
                <a:sym typeface="Nanum Gothic"/>
              </a:rPr>
              <a:t>(Artificial Neural Network)</a:t>
            </a:r>
            <a:r>
              <a:rPr b="1" lang="en">
                <a:latin typeface="Nanum Gothic"/>
                <a:ea typeface="Nanum Gothic"/>
                <a:cs typeface="Nanum Gothic"/>
                <a:sym typeface="Nanum Gothic"/>
              </a:rPr>
              <a:t> 모델링 결과</a:t>
            </a:r>
            <a:endParaRPr/>
          </a:p>
        </p:txBody>
      </p:sp>
      <p:sp>
        <p:nvSpPr>
          <p:cNvPr id="5089" name="Google Shape;5089;gfa69ae2a65_2_60"/>
          <p:cNvSpPr txBox="1"/>
          <p:nvPr/>
        </p:nvSpPr>
        <p:spPr>
          <a:xfrm>
            <a:off x="924600" y="1461750"/>
            <a:ext cx="20994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chemeClr val="accent1"/>
              </a:buClr>
              <a:buSzPts val="1400"/>
              <a:buFont typeface="NanumGothic ExtraBold"/>
              <a:buChar char="▸"/>
            </a:pPr>
            <a:r>
              <a:rPr lang="en">
                <a:solidFill>
                  <a:schemeClr val="dk1"/>
                </a:solidFill>
                <a:latin typeface="NanumGothic ExtraBold"/>
                <a:ea typeface="NanumGothic ExtraBold"/>
                <a:cs typeface="NanumGothic ExtraBold"/>
                <a:sym typeface="NanumGothic ExtraBold"/>
              </a:rPr>
              <a:t>ANN</a:t>
            </a:r>
            <a:r>
              <a:rPr lang="en">
                <a:solidFill>
                  <a:schemeClr val="dk1"/>
                </a:solidFill>
                <a:latin typeface="NanumGothic ExtraBold"/>
                <a:ea typeface="NanumGothic ExtraBold"/>
                <a:cs typeface="NanumGothic ExtraBold"/>
                <a:sym typeface="NanumGothic ExtraBold"/>
              </a:rPr>
              <a:t> (이진분류)</a:t>
            </a:r>
            <a:endParaRPr>
              <a:latin typeface="NanumGothic ExtraBold"/>
              <a:ea typeface="NanumGothic ExtraBold"/>
              <a:cs typeface="NanumGothic ExtraBold"/>
              <a:sym typeface="NanumGothic ExtraBold"/>
            </a:endParaRPr>
          </a:p>
        </p:txBody>
      </p:sp>
      <p:pic>
        <p:nvPicPr>
          <p:cNvPr id="5090" name="Google Shape;5090;gfa69ae2a65_2_60"/>
          <p:cNvPicPr preferRelativeResize="0"/>
          <p:nvPr/>
        </p:nvPicPr>
        <p:blipFill>
          <a:blip r:embed="rId4">
            <a:alphaModFix/>
          </a:blip>
          <a:stretch>
            <a:fillRect/>
          </a:stretch>
        </p:blipFill>
        <p:spPr>
          <a:xfrm>
            <a:off x="4234225" y="1883350"/>
            <a:ext cx="4441124" cy="587650"/>
          </a:xfrm>
          <a:prstGeom prst="rect">
            <a:avLst/>
          </a:prstGeom>
          <a:noFill/>
          <a:ln>
            <a:noFill/>
          </a:ln>
        </p:spPr>
      </p:pic>
      <p:grpSp>
        <p:nvGrpSpPr>
          <p:cNvPr id="5091" name="Google Shape;5091;gfa69ae2a65_2_60"/>
          <p:cNvGrpSpPr/>
          <p:nvPr/>
        </p:nvGrpSpPr>
        <p:grpSpPr>
          <a:xfrm>
            <a:off x="4169059" y="2839510"/>
            <a:ext cx="4679812" cy="1409706"/>
            <a:chOff x="1374700" y="2206948"/>
            <a:chExt cx="7027801" cy="2116675"/>
          </a:xfrm>
        </p:grpSpPr>
        <p:pic>
          <p:nvPicPr>
            <p:cNvPr id="5092" name="Google Shape;5092;gfa69ae2a65_2_60"/>
            <p:cNvPicPr preferRelativeResize="0"/>
            <p:nvPr/>
          </p:nvPicPr>
          <p:blipFill>
            <a:blip r:embed="rId5">
              <a:alphaModFix/>
            </a:blip>
            <a:stretch>
              <a:fillRect/>
            </a:stretch>
          </p:blipFill>
          <p:spPr>
            <a:xfrm>
              <a:off x="1374700" y="2206948"/>
              <a:ext cx="3398254" cy="2080868"/>
            </a:xfrm>
            <a:prstGeom prst="rect">
              <a:avLst/>
            </a:prstGeom>
            <a:noFill/>
            <a:ln>
              <a:noFill/>
            </a:ln>
          </p:spPr>
        </p:pic>
        <p:pic>
          <p:nvPicPr>
            <p:cNvPr id="5093" name="Google Shape;5093;gfa69ae2a65_2_60"/>
            <p:cNvPicPr preferRelativeResize="0"/>
            <p:nvPr/>
          </p:nvPicPr>
          <p:blipFill>
            <a:blip r:embed="rId6">
              <a:alphaModFix/>
            </a:blip>
            <a:stretch>
              <a:fillRect/>
            </a:stretch>
          </p:blipFill>
          <p:spPr>
            <a:xfrm>
              <a:off x="4904578" y="2242761"/>
              <a:ext cx="3497922" cy="2080862"/>
            </a:xfrm>
            <a:prstGeom prst="rect">
              <a:avLst/>
            </a:prstGeom>
            <a:noFill/>
            <a:ln>
              <a:noFill/>
            </a:ln>
          </p:spPr>
        </p:pic>
      </p:grpSp>
      <p:sp>
        <p:nvSpPr>
          <p:cNvPr id="5094" name="Google Shape;5094;gfa69ae2a65_2_60"/>
          <p:cNvSpPr txBox="1"/>
          <p:nvPr/>
        </p:nvSpPr>
        <p:spPr>
          <a:xfrm>
            <a:off x="4545763" y="2551825"/>
            <a:ext cx="392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anum Gothic"/>
                <a:ea typeface="Nanum Gothic"/>
                <a:cs typeface="Nanum Gothic"/>
                <a:sym typeface="Nanum Gothic"/>
              </a:rPr>
              <a:t>ANN</a:t>
            </a:r>
            <a:r>
              <a:rPr b="1" lang="en" sz="1100">
                <a:latin typeface="Nanum Gothic"/>
                <a:ea typeface="Nanum Gothic"/>
                <a:cs typeface="Nanum Gothic"/>
                <a:sym typeface="Nanum Gothic"/>
              </a:rPr>
              <a:t> Accuracy / Loss</a:t>
            </a:r>
            <a:endParaRPr b="1" sz="1100">
              <a:latin typeface="Nanum Gothic"/>
              <a:ea typeface="Nanum Gothic"/>
              <a:cs typeface="Nanum Gothic"/>
              <a:sym typeface="Nanum Gothic"/>
            </a:endParaRPr>
          </a:p>
        </p:txBody>
      </p:sp>
      <p:grpSp>
        <p:nvGrpSpPr>
          <p:cNvPr id="5095" name="Google Shape;5095;gfa69ae2a65_2_60"/>
          <p:cNvGrpSpPr/>
          <p:nvPr/>
        </p:nvGrpSpPr>
        <p:grpSpPr>
          <a:xfrm>
            <a:off x="2584264" y="4054494"/>
            <a:ext cx="1557184" cy="756817"/>
            <a:chOff x="2248925" y="4200325"/>
            <a:chExt cx="1862438" cy="905175"/>
          </a:xfrm>
        </p:grpSpPr>
        <p:pic>
          <p:nvPicPr>
            <p:cNvPr id="5096" name="Google Shape;5096;gfa69ae2a65_2_60"/>
            <p:cNvPicPr preferRelativeResize="0"/>
            <p:nvPr/>
          </p:nvPicPr>
          <p:blipFill>
            <a:blip r:embed="rId7">
              <a:alphaModFix/>
            </a:blip>
            <a:stretch>
              <a:fillRect/>
            </a:stretch>
          </p:blipFill>
          <p:spPr>
            <a:xfrm>
              <a:off x="2248925" y="4200325"/>
              <a:ext cx="1862438" cy="827750"/>
            </a:xfrm>
            <a:prstGeom prst="rect">
              <a:avLst/>
            </a:prstGeom>
            <a:noFill/>
            <a:ln>
              <a:noFill/>
            </a:ln>
          </p:spPr>
        </p:pic>
        <p:sp>
          <p:nvSpPr>
            <p:cNvPr id="5097" name="Google Shape;5097;gfa69ae2a65_2_60"/>
            <p:cNvSpPr/>
            <p:nvPr/>
          </p:nvSpPr>
          <p:spPr>
            <a:xfrm>
              <a:off x="2283725" y="4821400"/>
              <a:ext cx="507300" cy="28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8" name="Google Shape;5098;gfa69ae2a65_2_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2" name="Shape 5102"/>
        <p:cNvGrpSpPr/>
        <p:nvPr/>
      </p:nvGrpSpPr>
      <p:grpSpPr>
        <a:xfrm>
          <a:off x="0" y="0"/>
          <a:ext cx="0" cy="0"/>
          <a:chOff x="0" y="0"/>
          <a:chExt cx="0" cy="0"/>
        </a:xfrm>
      </p:grpSpPr>
      <p:graphicFrame>
        <p:nvGraphicFramePr>
          <p:cNvPr id="5103" name="Google Shape;5103;p13"/>
          <p:cNvGraphicFramePr/>
          <p:nvPr/>
        </p:nvGraphicFramePr>
        <p:xfrm>
          <a:off x="2360475" y="1712581"/>
          <a:ext cx="3000000" cy="3000000"/>
        </p:xfrm>
        <a:graphic>
          <a:graphicData uri="http://schemas.openxmlformats.org/drawingml/2006/table">
            <a:tbl>
              <a:tblPr>
                <a:noFill/>
                <a:tableStyleId>{3E5C82A8-E48A-46F5-9270-6CCBD0752FFD}</a:tableStyleId>
              </a:tblPr>
              <a:tblGrid>
                <a:gridCol w="1475625"/>
                <a:gridCol w="1475625"/>
                <a:gridCol w="1475625"/>
              </a:tblGrid>
              <a:tr h="678525">
                <a:tc>
                  <a:txBody>
                    <a:bodyPr/>
                    <a:lstStyle/>
                    <a:p>
                      <a:pPr indent="0" lvl="0" marL="0" marR="0" rtl="0" algn="ctr">
                        <a:lnSpc>
                          <a:spcPct val="100000"/>
                        </a:lnSpc>
                        <a:spcBef>
                          <a:spcPts val="0"/>
                        </a:spcBef>
                        <a:spcAft>
                          <a:spcPts val="0"/>
                        </a:spcAft>
                        <a:buClr>
                          <a:srgbClr val="000000"/>
                        </a:buClr>
                        <a:buSzPts val="1400"/>
                        <a:buFont typeface="Arial"/>
                        <a:buNone/>
                      </a:pPr>
                      <a:r>
                        <a:t/>
                      </a:r>
                      <a:endParaRPr b="1" sz="1900" u="none" cap="none" strike="noStrike">
                        <a:solidFill>
                          <a:schemeClr val="accent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900">
                          <a:solidFill>
                            <a:schemeClr val="accent1"/>
                          </a:solidFill>
                          <a:latin typeface="Nanum Gothic"/>
                          <a:ea typeface="Nanum Gothic"/>
                          <a:cs typeface="Nanum Gothic"/>
                          <a:sym typeface="Nanum Gothic"/>
                        </a:rPr>
                        <a:t>다중분류</a:t>
                      </a:r>
                      <a:endParaRPr b="1" sz="1900" u="none" cap="none" strike="noStrike">
                        <a:solidFill>
                          <a:schemeClr val="accent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900">
                          <a:solidFill>
                            <a:schemeClr val="accent1"/>
                          </a:solidFill>
                          <a:latin typeface="Nanum Gothic"/>
                          <a:ea typeface="Nanum Gothic"/>
                          <a:cs typeface="Nanum Gothic"/>
                          <a:sym typeface="Nanum Gothic"/>
                        </a:rPr>
                        <a:t>이진분류</a:t>
                      </a:r>
                      <a:endParaRPr b="1" sz="1900" u="none" cap="none" strike="noStrike">
                        <a:solidFill>
                          <a:schemeClr val="accent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r>
              <a:tr h="678525">
                <a:tc>
                  <a:txBody>
                    <a:bodyPr/>
                    <a:lstStyle/>
                    <a:p>
                      <a:pPr indent="0" lvl="0" marL="0" marR="0" rtl="0" algn="ctr">
                        <a:lnSpc>
                          <a:spcPct val="100000"/>
                        </a:lnSpc>
                        <a:spcBef>
                          <a:spcPts val="0"/>
                        </a:spcBef>
                        <a:spcAft>
                          <a:spcPts val="0"/>
                        </a:spcAft>
                        <a:buClr>
                          <a:srgbClr val="000000"/>
                        </a:buClr>
                        <a:buSzPts val="1100"/>
                        <a:buFont typeface="Arial"/>
                        <a:buNone/>
                      </a:pPr>
                      <a:r>
                        <a:rPr b="1" lang="en" sz="1900">
                          <a:solidFill>
                            <a:schemeClr val="accent1"/>
                          </a:solidFill>
                          <a:latin typeface="Nanum Gothic"/>
                          <a:ea typeface="Nanum Gothic"/>
                          <a:cs typeface="Nanum Gothic"/>
                          <a:sym typeface="Nanum Gothic"/>
                        </a:rPr>
                        <a:t>ANN</a:t>
                      </a:r>
                      <a:endParaRPr b="1" sz="1900" u="none" cap="none" strike="noStrike">
                        <a:solidFill>
                          <a:schemeClr val="accent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900" u="none" cap="none" strike="noStrike">
                        <a:solidFill>
                          <a:schemeClr val="dk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900">
                          <a:solidFill>
                            <a:schemeClr val="dk1"/>
                          </a:solidFill>
                          <a:latin typeface="Nanum Gothic"/>
                          <a:ea typeface="Nanum Gothic"/>
                          <a:cs typeface="Nanum Gothic"/>
                          <a:sym typeface="Nanum Gothic"/>
                        </a:rPr>
                        <a:t>0.8548</a:t>
                      </a:r>
                      <a:endParaRPr b="1" sz="1900" u="none" cap="none" strike="noStrike">
                        <a:solidFill>
                          <a:schemeClr val="dk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78525">
                <a:tc>
                  <a:txBody>
                    <a:bodyPr/>
                    <a:lstStyle/>
                    <a:p>
                      <a:pPr indent="0" lvl="0" marL="0" marR="0" rtl="0" algn="ctr">
                        <a:lnSpc>
                          <a:spcPct val="100000"/>
                        </a:lnSpc>
                        <a:spcBef>
                          <a:spcPts val="0"/>
                        </a:spcBef>
                        <a:spcAft>
                          <a:spcPts val="0"/>
                        </a:spcAft>
                        <a:buClr>
                          <a:srgbClr val="000000"/>
                        </a:buClr>
                        <a:buSzPts val="1100"/>
                        <a:buFont typeface="Arial"/>
                        <a:buNone/>
                      </a:pPr>
                      <a:r>
                        <a:rPr b="1" lang="en" sz="1900">
                          <a:solidFill>
                            <a:schemeClr val="accent1"/>
                          </a:solidFill>
                          <a:latin typeface="Nanum Gothic"/>
                          <a:ea typeface="Nanum Gothic"/>
                          <a:cs typeface="Nanum Gothic"/>
                          <a:sym typeface="Nanum Gothic"/>
                        </a:rPr>
                        <a:t>LGBM</a:t>
                      </a:r>
                      <a:endParaRPr b="1" sz="1900" u="none" cap="none" strike="noStrike">
                        <a:solidFill>
                          <a:schemeClr val="accent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900">
                          <a:solidFill>
                            <a:schemeClr val="dk1"/>
                          </a:solidFill>
                          <a:latin typeface="Nanum Gothic"/>
                          <a:ea typeface="Nanum Gothic"/>
                          <a:cs typeface="Nanum Gothic"/>
                          <a:sym typeface="Nanum Gothic"/>
                        </a:rPr>
                        <a:t>0.7160</a:t>
                      </a:r>
                      <a:endParaRPr b="1" sz="1900" u="none" cap="none" strike="noStrike">
                        <a:solidFill>
                          <a:schemeClr val="dk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900">
                          <a:solidFill>
                            <a:schemeClr val="dk1"/>
                          </a:solidFill>
                          <a:latin typeface="Nanum Gothic"/>
                          <a:ea typeface="Nanum Gothic"/>
                          <a:cs typeface="Nanum Gothic"/>
                          <a:sym typeface="Nanum Gothic"/>
                        </a:rPr>
                        <a:t>0.8598</a:t>
                      </a:r>
                      <a:endParaRPr b="1" sz="1900" u="none" cap="none" strike="noStrike">
                        <a:solidFill>
                          <a:schemeClr val="dk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716275">
                <a:tc>
                  <a:txBody>
                    <a:bodyPr/>
                    <a:lstStyle/>
                    <a:p>
                      <a:pPr indent="0" lvl="0" marL="0" marR="0" rtl="0" algn="ctr">
                        <a:lnSpc>
                          <a:spcPct val="100000"/>
                        </a:lnSpc>
                        <a:spcBef>
                          <a:spcPts val="0"/>
                        </a:spcBef>
                        <a:spcAft>
                          <a:spcPts val="0"/>
                        </a:spcAft>
                        <a:buClr>
                          <a:srgbClr val="000000"/>
                        </a:buClr>
                        <a:buSzPts val="1100"/>
                        <a:buFont typeface="Arial"/>
                        <a:buNone/>
                      </a:pPr>
                      <a:r>
                        <a:rPr b="1" lang="en" sz="1900">
                          <a:solidFill>
                            <a:schemeClr val="accent1"/>
                          </a:solidFill>
                          <a:latin typeface="Nanum Gothic"/>
                          <a:ea typeface="Nanum Gothic"/>
                          <a:cs typeface="Nanum Gothic"/>
                          <a:sym typeface="Nanum Gothic"/>
                        </a:rPr>
                        <a:t>CATBOOST</a:t>
                      </a:r>
                      <a:endParaRPr b="1" sz="1900" u="none" cap="none" strike="noStrike">
                        <a:solidFill>
                          <a:schemeClr val="accent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900">
                          <a:solidFill>
                            <a:schemeClr val="dk1"/>
                          </a:solidFill>
                          <a:latin typeface="Nanum Gothic"/>
                          <a:ea typeface="Nanum Gothic"/>
                          <a:cs typeface="Nanum Gothic"/>
                          <a:sym typeface="Nanum Gothic"/>
                        </a:rPr>
                        <a:t>0.7201</a:t>
                      </a:r>
                      <a:endParaRPr b="1" sz="1900" u="none" cap="none" strike="noStrike">
                        <a:solidFill>
                          <a:schemeClr val="dk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900" u="none" cap="none" strike="noStrike">
                        <a:solidFill>
                          <a:schemeClr val="dk1"/>
                        </a:solidFill>
                        <a:latin typeface="Nanum Gothic"/>
                        <a:ea typeface="Nanum Gothic"/>
                        <a:cs typeface="Nanum Gothic"/>
                        <a:sym typeface="Nanum Gothic"/>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5104" name="Google Shape;5104;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5105" name="Google Shape;5105;p13"/>
          <p:cNvGrpSpPr/>
          <p:nvPr/>
        </p:nvGrpSpPr>
        <p:grpSpPr>
          <a:xfrm>
            <a:off x="7567043" y="3206835"/>
            <a:ext cx="1538987" cy="1759764"/>
            <a:chOff x="2012475" y="393272"/>
            <a:chExt cx="4440240" cy="4609126"/>
          </a:xfrm>
        </p:grpSpPr>
        <p:sp>
          <p:nvSpPr>
            <p:cNvPr id="5106" name="Google Shape;5106;p13"/>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7" name="Google Shape;5107;p13"/>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8" name="Google Shape;5108;p13"/>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9" name="Google Shape;5109;p13"/>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0" name="Google Shape;5110;p13"/>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1" name="Google Shape;5111;p13"/>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2" name="Google Shape;5112;p13"/>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3" name="Google Shape;5113;p13"/>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4" name="Google Shape;5114;p13"/>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5" name="Google Shape;5115;p13"/>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6" name="Google Shape;5116;p13"/>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7" name="Google Shape;5117;p13"/>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8" name="Google Shape;5118;p13"/>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9" name="Google Shape;5119;p13"/>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0" name="Google Shape;5120;p13"/>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1" name="Google Shape;5121;p13"/>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2" name="Google Shape;5122;p13"/>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3" name="Google Shape;5123;p13"/>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4" name="Google Shape;5124;p13"/>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5" name="Google Shape;5125;p13"/>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6" name="Google Shape;5126;p13"/>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7" name="Google Shape;5127;p13"/>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8" name="Google Shape;5128;p13"/>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9" name="Google Shape;5129;p13"/>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0" name="Google Shape;5130;p13"/>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1" name="Google Shape;5131;p13"/>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2" name="Google Shape;5132;p13"/>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3" name="Google Shape;5133;p13"/>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4" name="Google Shape;5134;p13"/>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5" name="Google Shape;5135;p13"/>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6" name="Google Shape;5136;p13"/>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7" name="Google Shape;5137;p13"/>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8" name="Google Shape;5138;p13"/>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9" name="Google Shape;5139;p13"/>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0" name="Google Shape;5140;p13"/>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1" name="Google Shape;5141;p13"/>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2" name="Google Shape;5142;p13"/>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3" name="Google Shape;5143;p13"/>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4" name="Google Shape;5144;p13"/>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5" name="Google Shape;5145;p13"/>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6" name="Google Shape;5146;p13"/>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7" name="Google Shape;5147;p13"/>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8" name="Google Shape;5148;p13"/>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9" name="Google Shape;5149;p13"/>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0" name="Google Shape;5150;p13"/>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1" name="Google Shape;5151;p13"/>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2" name="Google Shape;5152;p13"/>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3" name="Google Shape;5153;p13"/>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4" name="Google Shape;5154;p13"/>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5" name="Google Shape;5155;p13"/>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6" name="Google Shape;5156;p13"/>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7" name="Google Shape;5157;p13"/>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8" name="Google Shape;5158;p13"/>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9" name="Google Shape;5159;p13"/>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0" name="Google Shape;5160;p13"/>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1" name="Google Shape;5161;p13"/>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2" name="Google Shape;5162;p13"/>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3" name="Google Shape;5163;p13"/>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4" name="Google Shape;5164;p13"/>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5" name="Google Shape;5165;p13"/>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6" name="Google Shape;5166;p13"/>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7" name="Google Shape;5167;p13"/>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8" name="Google Shape;5168;p13"/>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9" name="Google Shape;5169;p13"/>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0" name="Google Shape;5170;p13"/>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1" name="Google Shape;5171;p13"/>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2" name="Google Shape;5172;p13"/>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3" name="Google Shape;5173;p13"/>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4" name="Google Shape;5174;p13"/>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5" name="Google Shape;5175;p13"/>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6" name="Google Shape;5176;p13"/>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7" name="Google Shape;5177;p13"/>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8" name="Google Shape;5178;p13"/>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9" name="Google Shape;5179;p13"/>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0" name="Google Shape;5180;p13"/>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1" name="Google Shape;5181;p13"/>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2" name="Google Shape;5182;p13"/>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3" name="Google Shape;5183;p13"/>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4" name="Google Shape;5184;p13"/>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5" name="Google Shape;5185;p13"/>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6" name="Google Shape;5186;p13"/>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7" name="Google Shape;5187;p13"/>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8" name="Google Shape;5188;p13"/>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9" name="Google Shape;5189;p13"/>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0" name="Google Shape;5190;p13"/>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1" name="Google Shape;5191;p13"/>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2" name="Google Shape;5192;p13"/>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3" name="Google Shape;5193;p13"/>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4" name="Google Shape;5194;p13"/>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5" name="Google Shape;5195;p13"/>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6" name="Google Shape;5196;p13"/>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7" name="Google Shape;5197;p13"/>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8" name="Google Shape;5198;p13"/>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cxnSp>
        <p:nvCxnSpPr>
          <p:cNvPr id="5199" name="Google Shape;5199;p13"/>
          <p:cNvCxnSpPr/>
          <p:nvPr/>
        </p:nvCxnSpPr>
        <p:spPr>
          <a:xfrm flipH="1" rot="10800000">
            <a:off x="5303550" y="3763325"/>
            <a:ext cx="1446900" cy="701100"/>
          </a:xfrm>
          <a:prstGeom prst="straightConnector1">
            <a:avLst/>
          </a:prstGeom>
          <a:noFill/>
          <a:ln cap="flat" cmpd="sng" w="9525">
            <a:solidFill>
              <a:schemeClr val="lt2"/>
            </a:solidFill>
            <a:prstDash val="solid"/>
            <a:round/>
            <a:headEnd len="med" w="med" type="none"/>
            <a:tailEnd len="med" w="med" type="none"/>
          </a:ln>
        </p:spPr>
      </p:cxnSp>
      <p:cxnSp>
        <p:nvCxnSpPr>
          <p:cNvPr id="5200" name="Google Shape;5200;p13"/>
          <p:cNvCxnSpPr/>
          <p:nvPr/>
        </p:nvCxnSpPr>
        <p:spPr>
          <a:xfrm flipH="1" rot="10800000">
            <a:off x="3827250" y="2396875"/>
            <a:ext cx="1476300" cy="657300"/>
          </a:xfrm>
          <a:prstGeom prst="straightConnector1">
            <a:avLst/>
          </a:prstGeom>
          <a:noFill/>
          <a:ln cap="flat" cmpd="sng" w="9525">
            <a:solidFill>
              <a:schemeClr val="lt2"/>
            </a:solidFill>
            <a:prstDash val="solid"/>
            <a:round/>
            <a:headEnd len="med" w="med" type="none"/>
            <a:tailEnd len="med" w="med" type="none"/>
          </a:ln>
        </p:spPr>
      </p:cxnSp>
      <p:sp>
        <p:nvSpPr>
          <p:cNvPr id="5201" name="Google Shape;5201;p13"/>
          <p:cNvSpPr/>
          <p:nvPr/>
        </p:nvSpPr>
        <p:spPr>
          <a:xfrm>
            <a:off x="4049213" y="3892013"/>
            <a:ext cx="1049400" cy="38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
          <p:cNvSpPr/>
          <p:nvPr/>
        </p:nvSpPr>
        <p:spPr>
          <a:xfrm>
            <a:off x="5502300" y="3206850"/>
            <a:ext cx="1049400" cy="38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3"/>
          <p:cNvSpPr txBox="1"/>
          <p:nvPr>
            <p:ph type="title"/>
          </p:nvPr>
        </p:nvSpPr>
        <p:spPr>
          <a:xfrm>
            <a:off x="457200" y="640650"/>
            <a:ext cx="1897200" cy="400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 sz="3000">
                <a:latin typeface="NanumGothic ExtraBold"/>
                <a:ea typeface="NanumGothic ExtraBold"/>
                <a:cs typeface="NanumGothic ExtraBold"/>
                <a:sym typeface="NanumGothic ExtraBold"/>
              </a:rPr>
              <a:t>Modeling</a:t>
            </a:r>
            <a:endParaRPr b="1" sz="3000">
              <a:latin typeface="Nanum Gothic"/>
              <a:ea typeface="Nanum Gothic"/>
              <a:cs typeface="Nanum Gothic"/>
              <a:sym typeface="Nanum Gothic"/>
            </a:endParaRPr>
          </a:p>
        </p:txBody>
      </p:sp>
      <p:sp>
        <p:nvSpPr>
          <p:cNvPr id="5204" name="Google Shape;5204;p13"/>
          <p:cNvSpPr txBox="1"/>
          <p:nvPr>
            <p:ph idx="4294967295" type="body"/>
          </p:nvPr>
        </p:nvSpPr>
        <p:spPr>
          <a:xfrm>
            <a:off x="924600" y="1132550"/>
            <a:ext cx="5526000" cy="3078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600"/>
              </a:spcBef>
              <a:spcAft>
                <a:spcPts val="0"/>
              </a:spcAft>
              <a:buSzPts val="1800"/>
              <a:buNone/>
            </a:pPr>
            <a:r>
              <a:rPr b="1" lang="en">
                <a:latin typeface="Nanum Gothic"/>
                <a:ea typeface="Nanum Gothic"/>
                <a:cs typeface="Nanum Gothic"/>
                <a:sym typeface="Nanum Gothic"/>
              </a:rPr>
              <a:t>Adapted Model Accuracy Comparison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8" name="Shape 5208"/>
        <p:cNvGrpSpPr/>
        <p:nvPr/>
      </p:nvGrpSpPr>
      <p:grpSpPr>
        <a:xfrm>
          <a:off x="0" y="0"/>
          <a:ext cx="0" cy="0"/>
          <a:chOff x="0" y="0"/>
          <a:chExt cx="0" cy="0"/>
        </a:xfrm>
      </p:grpSpPr>
      <p:sp>
        <p:nvSpPr>
          <p:cNvPr id="5209" name="Google Shape;5209;gfa69ae2a65_0_3188"/>
          <p:cNvSpPr txBox="1"/>
          <p:nvPr>
            <p:ph type="title"/>
          </p:nvPr>
        </p:nvSpPr>
        <p:spPr>
          <a:xfrm>
            <a:off x="708275" y="654675"/>
            <a:ext cx="4566600" cy="382500"/>
          </a:xfrm>
          <a:prstGeom prst="rect">
            <a:avLst/>
          </a:prstGeom>
        </p:spPr>
        <p:txBody>
          <a:bodyPr anchorCtr="0" anchor="t" bIns="0" lIns="0" spcFirstLastPara="1" rIns="0" wrap="square" tIns="0">
            <a:noAutofit/>
          </a:bodyPr>
          <a:lstStyle/>
          <a:p>
            <a:pPr indent="-419100" lvl="0" marL="457200" rtl="0" algn="l">
              <a:spcBef>
                <a:spcPts val="0"/>
              </a:spcBef>
              <a:spcAft>
                <a:spcPts val="0"/>
              </a:spcAft>
              <a:buSzPts val="3000"/>
              <a:buFont typeface="NanumGothic ExtraBold"/>
              <a:buAutoNum type="romanUcPeriod" startAt="4"/>
            </a:pPr>
            <a:r>
              <a:rPr lang="en" sz="3000">
                <a:latin typeface="NanumGothic ExtraBold"/>
                <a:ea typeface="NanumGothic ExtraBold"/>
                <a:cs typeface="NanumGothic ExtraBold"/>
                <a:sym typeface="NanumGothic ExtraBold"/>
              </a:rPr>
              <a:t>프로젝트 결론/</a:t>
            </a:r>
            <a:r>
              <a:rPr lang="en" sz="3000">
                <a:solidFill>
                  <a:srgbClr val="E06666"/>
                </a:solidFill>
                <a:latin typeface="NanumGothic ExtraBold"/>
                <a:ea typeface="NanumGothic ExtraBold"/>
                <a:cs typeface="NanumGothic ExtraBold"/>
                <a:sym typeface="NanumGothic ExtraBold"/>
              </a:rPr>
              <a:t>한계점</a:t>
            </a:r>
            <a:endParaRPr sz="3000">
              <a:solidFill>
                <a:srgbClr val="E06666"/>
              </a:solidFill>
              <a:latin typeface="NanumGothic ExtraBold"/>
              <a:ea typeface="NanumGothic ExtraBold"/>
              <a:cs typeface="NanumGothic ExtraBold"/>
              <a:sym typeface="NanumGothic ExtraBold"/>
            </a:endParaRPr>
          </a:p>
        </p:txBody>
      </p:sp>
      <p:sp>
        <p:nvSpPr>
          <p:cNvPr id="5210" name="Google Shape;5210;gfa69ae2a65_0_318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5211" name="Google Shape;5211;gfa69ae2a65_0_3188"/>
          <p:cNvSpPr txBox="1"/>
          <p:nvPr/>
        </p:nvSpPr>
        <p:spPr>
          <a:xfrm>
            <a:off x="476850" y="1925200"/>
            <a:ext cx="3345300" cy="1056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sz="1200">
                <a:solidFill>
                  <a:schemeClr val="dk1"/>
                </a:solidFill>
                <a:latin typeface="Nanum Gothic"/>
                <a:ea typeface="Nanum Gothic"/>
                <a:cs typeface="Nanum Gothic"/>
                <a:sym typeface="Nanum Gothic"/>
              </a:rPr>
              <a:t>카드사는 위 예측 모델을 통해서, 신규/추가 신용카드 발급자의 CREDIT을 산정할수 있으며, </a:t>
            </a:r>
            <a:endParaRPr sz="1200">
              <a:solidFill>
                <a:schemeClr val="dk1"/>
              </a:solidFill>
              <a:latin typeface="Nanum Gothic"/>
              <a:ea typeface="Nanum Gothic"/>
              <a:cs typeface="Nanum Gothic"/>
              <a:sym typeface="Nanum Gothic"/>
            </a:endParaRPr>
          </a:p>
          <a:p>
            <a:pPr indent="0" lvl="0" marL="0" rtl="0" algn="l">
              <a:lnSpc>
                <a:spcPct val="110000"/>
              </a:lnSpc>
              <a:spcBef>
                <a:spcPts val="600"/>
              </a:spcBef>
              <a:spcAft>
                <a:spcPts val="0"/>
              </a:spcAft>
              <a:buNone/>
            </a:pPr>
            <a:r>
              <a:rPr b="1" lang="en" sz="1200">
                <a:solidFill>
                  <a:schemeClr val="dk1"/>
                </a:solidFill>
                <a:highlight>
                  <a:srgbClr val="CFE2F3"/>
                </a:highlight>
                <a:latin typeface="Nanum Gothic"/>
                <a:ea typeface="Nanum Gothic"/>
                <a:cs typeface="Nanum Gothic"/>
                <a:sym typeface="Nanum Gothic"/>
              </a:rPr>
              <a:t>향후의 연체 위험성을 사전에 감지</a:t>
            </a:r>
            <a:r>
              <a:rPr lang="en" sz="1200">
                <a:solidFill>
                  <a:schemeClr val="dk1"/>
                </a:solidFill>
                <a:latin typeface="Nanum Gothic"/>
                <a:ea typeface="Nanum Gothic"/>
                <a:cs typeface="Nanum Gothic"/>
                <a:sym typeface="Nanum Gothic"/>
              </a:rPr>
              <a:t>할 수 있는 기능을 갖고있음.</a:t>
            </a:r>
            <a:endParaRPr sz="1200">
              <a:latin typeface="Nanum Gothic"/>
              <a:ea typeface="Nanum Gothic"/>
              <a:cs typeface="Nanum Gothic"/>
              <a:sym typeface="Nanum Gothic"/>
            </a:endParaRPr>
          </a:p>
        </p:txBody>
      </p:sp>
      <p:sp>
        <p:nvSpPr>
          <p:cNvPr id="5212" name="Google Shape;5212;gfa69ae2a65_0_3188"/>
          <p:cNvSpPr txBox="1"/>
          <p:nvPr/>
        </p:nvSpPr>
        <p:spPr>
          <a:xfrm>
            <a:off x="5103150" y="3830475"/>
            <a:ext cx="3717600" cy="5727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sz="1200">
                <a:solidFill>
                  <a:schemeClr val="dk1"/>
                </a:solidFill>
                <a:latin typeface="Nanum Gothic"/>
                <a:ea typeface="Nanum Gothic"/>
                <a:cs typeface="Nanum Gothic"/>
                <a:sym typeface="Nanum Gothic"/>
              </a:rPr>
              <a:t>외부 변수 활용으로 모델의 성능을 높이고자 하였으나, 개인정보이기 때문에 </a:t>
            </a:r>
            <a:r>
              <a:rPr b="1" lang="en" sz="1200">
                <a:solidFill>
                  <a:schemeClr val="dk1"/>
                </a:solidFill>
                <a:highlight>
                  <a:srgbClr val="F4CCCC"/>
                </a:highlight>
                <a:latin typeface="Nanum Gothic"/>
                <a:ea typeface="Nanum Gothic"/>
                <a:cs typeface="Nanum Gothic"/>
                <a:sym typeface="Nanum Gothic"/>
              </a:rPr>
              <a:t>활용할 외부 변수가 많지 않았음</a:t>
            </a:r>
            <a:endParaRPr b="1" sz="1200">
              <a:highlight>
                <a:srgbClr val="F4CCCC"/>
              </a:highlight>
              <a:latin typeface="Nanum Gothic"/>
              <a:ea typeface="Nanum Gothic"/>
              <a:cs typeface="Nanum Gothic"/>
              <a:sym typeface="Nanum Gothic"/>
            </a:endParaRPr>
          </a:p>
        </p:txBody>
      </p:sp>
      <p:grpSp>
        <p:nvGrpSpPr>
          <p:cNvPr id="5213" name="Google Shape;5213;gfa69ae2a65_0_3188"/>
          <p:cNvGrpSpPr/>
          <p:nvPr/>
        </p:nvGrpSpPr>
        <p:grpSpPr>
          <a:xfrm>
            <a:off x="3822080" y="2356648"/>
            <a:ext cx="1281080" cy="1509817"/>
            <a:chOff x="7744728" y="1043794"/>
            <a:chExt cx="531591" cy="687499"/>
          </a:xfrm>
        </p:grpSpPr>
        <p:sp>
          <p:nvSpPr>
            <p:cNvPr id="5214" name="Google Shape;5214;gfa69ae2a65_0_3188"/>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rgbClr val="EA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15" name="Google Shape;5215;gfa69ae2a65_0_3188"/>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rgbClr val="9FC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16" name="Google Shape;5216;gfa69ae2a65_0_3188"/>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rgbClr val="E0666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17" name="Google Shape;5217;gfa69ae2a65_0_3188"/>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rgbClr val="3D85C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5218" name="Google Shape;5218;gfa69ae2a65_0_3188"/>
            <p:cNvGrpSpPr/>
            <p:nvPr/>
          </p:nvGrpSpPr>
          <p:grpSpPr>
            <a:xfrm>
              <a:off x="7744728" y="1043794"/>
              <a:ext cx="531591" cy="687499"/>
              <a:chOff x="6671888" y="1694452"/>
              <a:chExt cx="531591" cy="687499"/>
            </a:xfrm>
          </p:grpSpPr>
          <p:sp>
            <p:nvSpPr>
              <p:cNvPr id="5219" name="Google Shape;5219;gfa69ae2a65_0_3188"/>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0" name="Google Shape;5220;gfa69ae2a65_0_3188"/>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1" name="Google Shape;5221;gfa69ae2a65_0_3188"/>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2" name="Google Shape;5222;gfa69ae2a65_0_3188"/>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3" name="Google Shape;5223;gfa69ae2a65_0_3188"/>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4" name="Google Shape;5224;gfa69ae2a65_0_3188"/>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5" name="Google Shape;5225;gfa69ae2a65_0_3188"/>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5226" name="Google Shape;5226;gfa69ae2a65_0_3188"/>
          <p:cNvSpPr txBox="1"/>
          <p:nvPr/>
        </p:nvSpPr>
        <p:spPr>
          <a:xfrm>
            <a:off x="4053775" y="2318925"/>
            <a:ext cx="3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5227" name="Google Shape;5227;gfa69ae2a65_0_3188"/>
          <p:cNvSpPr txBox="1"/>
          <p:nvPr/>
        </p:nvSpPr>
        <p:spPr>
          <a:xfrm>
            <a:off x="5103150" y="1905825"/>
            <a:ext cx="3962400" cy="1056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sz="1200">
                <a:solidFill>
                  <a:schemeClr val="dk1"/>
                </a:solidFill>
                <a:latin typeface="Nanum Gothic"/>
                <a:ea typeface="Nanum Gothic"/>
                <a:cs typeface="Nanum Gothic"/>
                <a:sym typeface="Nanum Gothic"/>
              </a:rPr>
              <a:t>데이터 전처리 과정에서 중복, 결측치, 이상치를 제외한 데이터는 사실상 8천여개 정도 확인되었음. </a:t>
            </a:r>
            <a:endParaRPr sz="1200">
              <a:solidFill>
                <a:schemeClr val="dk1"/>
              </a:solidFill>
              <a:latin typeface="Nanum Gothic"/>
              <a:ea typeface="Nanum Gothic"/>
              <a:cs typeface="Nanum Gothic"/>
              <a:sym typeface="Nanum Gothic"/>
            </a:endParaRPr>
          </a:p>
          <a:p>
            <a:pPr indent="0" lvl="0" marL="0" rtl="0" algn="l">
              <a:lnSpc>
                <a:spcPct val="110000"/>
              </a:lnSpc>
              <a:spcBef>
                <a:spcPts val="600"/>
              </a:spcBef>
              <a:spcAft>
                <a:spcPts val="0"/>
              </a:spcAft>
              <a:buNone/>
            </a:pPr>
            <a:r>
              <a:rPr lang="en" sz="1200">
                <a:solidFill>
                  <a:schemeClr val="dk1"/>
                </a:solidFill>
                <a:latin typeface="Nanum Gothic"/>
                <a:ea typeface="Nanum Gothic"/>
                <a:cs typeface="Nanum Gothic"/>
                <a:sym typeface="Nanum Gothic"/>
              </a:rPr>
              <a:t>이는 예측 모델 학습 관점에서 </a:t>
            </a:r>
            <a:r>
              <a:rPr b="1" lang="en" sz="1200">
                <a:solidFill>
                  <a:schemeClr val="dk1"/>
                </a:solidFill>
                <a:highlight>
                  <a:srgbClr val="F4CCCC"/>
                </a:highlight>
                <a:latin typeface="Nanum Gothic"/>
                <a:ea typeface="Nanum Gothic"/>
                <a:cs typeface="Nanum Gothic"/>
                <a:sym typeface="Nanum Gothic"/>
              </a:rPr>
              <a:t>충분하지 않은 데이터 양</a:t>
            </a:r>
            <a:r>
              <a:rPr lang="en" sz="1200">
                <a:solidFill>
                  <a:schemeClr val="dk1"/>
                </a:solidFill>
                <a:latin typeface="Nanum Gothic"/>
                <a:ea typeface="Nanum Gothic"/>
                <a:cs typeface="Nanum Gothic"/>
                <a:sym typeface="Nanum Gothic"/>
              </a:rPr>
              <a:t>이기 때문에 정확한 분석에 한계점이 있음.</a:t>
            </a:r>
            <a:endParaRPr sz="1200">
              <a:latin typeface="Nanum Gothic"/>
              <a:ea typeface="Nanum Gothic"/>
              <a:cs typeface="Nanum Gothic"/>
              <a:sym typeface="Nanum Gothic"/>
            </a:endParaRPr>
          </a:p>
        </p:txBody>
      </p:sp>
      <p:sp>
        <p:nvSpPr>
          <p:cNvPr id="5228" name="Google Shape;5228;gfa69ae2a65_0_3188"/>
          <p:cNvSpPr txBox="1"/>
          <p:nvPr/>
        </p:nvSpPr>
        <p:spPr>
          <a:xfrm>
            <a:off x="5138050" y="3466275"/>
            <a:ext cx="19758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a:solidFill>
                  <a:schemeClr val="dk1"/>
                </a:solidFill>
                <a:latin typeface="NanumGothic ExtraBold"/>
                <a:ea typeface="NanumGothic ExtraBold"/>
                <a:cs typeface="NanumGothic ExtraBold"/>
                <a:sym typeface="NanumGothic ExtraBold"/>
              </a:rPr>
              <a:t>외부 </a:t>
            </a:r>
            <a:r>
              <a:rPr lang="en">
                <a:solidFill>
                  <a:schemeClr val="dk1"/>
                </a:solidFill>
                <a:latin typeface="NanumGothic ExtraBold"/>
                <a:ea typeface="NanumGothic ExtraBold"/>
                <a:cs typeface="NanumGothic ExtraBold"/>
                <a:sym typeface="NanumGothic ExtraBold"/>
              </a:rPr>
              <a:t>데이터 활용 한계</a:t>
            </a:r>
            <a:endParaRPr>
              <a:latin typeface="NanumGothic ExtraBold"/>
              <a:ea typeface="NanumGothic ExtraBold"/>
              <a:cs typeface="NanumGothic ExtraBold"/>
              <a:sym typeface="NanumGothic ExtraBold"/>
            </a:endParaRPr>
          </a:p>
        </p:txBody>
      </p:sp>
      <p:sp>
        <p:nvSpPr>
          <p:cNvPr id="5229" name="Google Shape;5229;gfa69ae2a65_0_3188"/>
          <p:cNvSpPr txBox="1"/>
          <p:nvPr/>
        </p:nvSpPr>
        <p:spPr>
          <a:xfrm>
            <a:off x="5103150" y="1525000"/>
            <a:ext cx="11562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a:solidFill>
                  <a:schemeClr val="dk1"/>
                </a:solidFill>
                <a:latin typeface="NanumGothic ExtraBold"/>
                <a:ea typeface="NanumGothic ExtraBold"/>
                <a:cs typeface="NanumGothic ExtraBold"/>
                <a:sym typeface="NanumGothic ExtraBold"/>
              </a:rPr>
              <a:t>데이터 부족</a:t>
            </a:r>
            <a:endParaRPr>
              <a:latin typeface="NanumGothic ExtraBold"/>
              <a:ea typeface="NanumGothic ExtraBold"/>
              <a:cs typeface="NanumGothic ExtraBold"/>
              <a:sym typeface="NanumGothic ExtraBold"/>
            </a:endParaRPr>
          </a:p>
        </p:txBody>
      </p:sp>
      <p:sp>
        <p:nvSpPr>
          <p:cNvPr id="5230" name="Google Shape;5230;gfa69ae2a65_0_3188"/>
          <p:cNvSpPr txBox="1"/>
          <p:nvPr/>
        </p:nvSpPr>
        <p:spPr>
          <a:xfrm>
            <a:off x="476850" y="1525000"/>
            <a:ext cx="19758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a:solidFill>
                  <a:schemeClr val="dk1"/>
                </a:solidFill>
                <a:latin typeface="NanumGothic ExtraBold"/>
                <a:ea typeface="NanumGothic ExtraBold"/>
                <a:cs typeface="NanumGothic ExtraBold"/>
                <a:sym typeface="NanumGothic ExtraBold"/>
              </a:rPr>
              <a:t>연체 위험성 사전 감지</a:t>
            </a:r>
            <a:endParaRPr>
              <a:latin typeface="NanumGothic ExtraBold"/>
              <a:ea typeface="NanumGothic ExtraBold"/>
              <a:cs typeface="NanumGothic ExtraBold"/>
              <a:sym typeface="NanumGothic ExtraBold"/>
            </a:endParaRPr>
          </a:p>
        </p:txBody>
      </p:sp>
      <p:sp>
        <p:nvSpPr>
          <p:cNvPr id="5231" name="Google Shape;5231;gfa69ae2a65_0_3188"/>
          <p:cNvSpPr txBox="1"/>
          <p:nvPr/>
        </p:nvSpPr>
        <p:spPr>
          <a:xfrm>
            <a:off x="440075" y="3869225"/>
            <a:ext cx="3648600" cy="7758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sz="1200">
                <a:solidFill>
                  <a:schemeClr val="dk1"/>
                </a:solidFill>
                <a:latin typeface="Nanum Gothic"/>
                <a:ea typeface="Nanum Gothic"/>
                <a:cs typeface="Nanum Gothic"/>
                <a:sym typeface="Nanum Gothic"/>
              </a:rPr>
              <a:t>연체 가능성이 높은 사용자 군집에 안내문을 보내는 등 다양한 비지니스 방법으로 카드사의 연체로 인한 </a:t>
            </a:r>
            <a:r>
              <a:rPr b="1" lang="en" sz="1200">
                <a:solidFill>
                  <a:schemeClr val="dk1"/>
                </a:solidFill>
                <a:highlight>
                  <a:srgbClr val="CFE2F3"/>
                </a:highlight>
                <a:latin typeface="Nanum Gothic"/>
                <a:ea typeface="Nanum Gothic"/>
                <a:cs typeface="Nanum Gothic"/>
                <a:sym typeface="Nanum Gothic"/>
              </a:rPr>
              <a:t>매출손실 방지 및 성실 고객을 확보</a:t>
            </a:r>
            <a:r>
              <a:rPr lang="en" sz="1200">
                <a:solidFill>
                  <a:schemeClr val="dk1"/>
                </a:solidFill>
                <a:latin typeface="Nanum Gothic"/>
                <a:ea typeface="Nanum Gothic"/>
                <a:cs typeface="Nanum Gothic"/>
                <a:sym typeface="Nanum Gothic"/>
              </a:rPr>
              <a:t>할수 있음.</a:t>
            </a:r>
            <a:endParaRPr/>
          </a:p>
        </p:txBody>
      </p:sp>
      <p:sp>
        <p:nvSpPr>
          <p:cNvPr id="5232" name="Google Shape;5232;gfa69ae2a65_0_3188"/>
          <p:cNvSpPr txBox="1"/>
          <p:nvPr/>
        </p:nvSpPr>
        <p:spPr>
          <a:xfrm>
            <a:off x="476850" y="3466275"/>
            <a:ext cx="26703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lang="en">
                <a:solidFill>
                  <a:schemeClr val="dk1"/>
                </a:solidFill>
                <a:latin typeface="NanumGothic ExtraBold"/>
                <a:ea typeface="NanumGothic ExtraBold"/>
                <a:cs typeface="NanumGothic ExtraBold"/>
                <a:sym typeface="NanumGothic ExtraBold"/>
              </a:rPr>
              <a:t>매출 손실 방지 및 성실 고객 확보</a:t>
            </a:r>
            <a:endParaRPr>
              <a:latin typeface="NanumGothic ExtraBold"/>
              <a:ea typeface="NanumGothic ExtraBold"/>
              <a:cs typeface="NanumGothic ExtraBold"/>
              <a:sym typeface="NanumGothic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sp>
        <p:nvSpPr>
          <p:cNvPr id="5237" name="Google Shape;5237;p2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5238" name="Google Shape;5238;p23"/>
          <p:cNvGrpSpPr/>
          <p:nvPr/>
        </p:nvGrpSpPr>
        <p:grpSpPr>
          <a:xfrm>
            <a:off x="5410301" y="719490"/>
            <a:ext cx="3356124" cy="3829046"/>
            <a:chOff x="2602525" y="317054"/>
            <a:chExt cx="4174283" cy="4762495"/>
          </a:xfrm>
        </p:grpSpPr>
        <p:sp>
          <p:nvSpPr>
            <p:cNvPr id="5239" name="Google Shape;5239;p23"/>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0" name="Google Shape;5240;p23"/>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1" name="Google Shape;5241;p23"/>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2" name="Google Shape;5242;p23"/>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3" name="Google Shape;5243;p23"/>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4" name="Google Shape;5244;p23"/>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5" name="Google Shape;5245;p23"/>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6" name="Google Shape;5246;p23"/>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7" name="Google Shape;5247;p23"/>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8" name="Google Shape;5248;p23"/>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9" name="Google Shape;5249;p23"/>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0" name="Google Shape;5250;p23"/>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1" name="Google Shape;5251;p23"/>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2" name="Google Shape;5252;p23"/>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3" name="Google Shape;5253;p23"/>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4" name="Google Shape;5254;p23"/>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5" name="Google Shape;5255;p23"/>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6" name="Google Shape;5256;p23"/>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7" name="Google Shape;5257;p23"/>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8" name="Google Shape;5258;p23"/>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9" name="Google Shape;5259;p23"/>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0" name="Google Shape;5260;p23"/>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1" name="Google Shape;5261;p23"/>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2" name="Google Shape;5262;p23"/>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3" name="Google Shape;5263;p23"/>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4" name="Google Shape;5264;p23"/>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5" name="Google Shape;5265;p23"/>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6" name="Google Shape;5266;p23"/>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7" name="Google Shape;5267;p23"/>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8" name="Google Shape;5268;p23"/>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9" name="Google Shape;5269;p23"/>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0" name="Google Shape;5270;p23"/>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1" name="Google Shape;5271;p23"/>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2" name="Google Shape;5272;p23"/>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3" name="Google Shape;5273;p23"/>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4" name="Google Shape;5274;p23"/>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5" name="Google Shape;5275;p23"/>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6" name="Google Shape;5276;p23"/>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7" name="Google Shape;5277;p23"/>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8" name="Google Shape;5278;p23"/>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9" name="Google Shape;5279;p23"/>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0" name="Google Shape;5280;p23"/>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1" name="Google Shape;5281;p2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2" name="Google Shape;5282;p2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3" name="Google Shape;5283;p23"/>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4" name="Google Shape;5284;p23"/>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5" name="Google Shape;5285;p23"/>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6" name="Google Shape;5286;p23"/>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7" name="Google Shape;5287;p23"/>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8" name="Google Shape;5288;p23"/>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9" name="Google Shape;5289;p23"/>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0" name="Google Shape;5290;p23"/>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1" name="Google Shape;5291;p23"/>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2" name="Google Shape;5292;p23"/>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3" name="Google Shape;5293;p23"/>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4" name="Google Shape;5294;p23"/>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5" name="Google Shape;5295;p23"/>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296" name="Google Shape;5296;p23"/>
            <p:cNvGrpSpPr/>
            <p:nvPr/>
          </p:nvGrpSpPr>
          <p:grpSpPr>
            <a:xfrm>
              <a:off x="2941619" y="3895613"/>
              <a:ext cx="483621" cy="510995"/>
              <a:chOff x="4345944" y="4626313"/>
              <a:chExt cx="483621" cy="510995"/>
            </a:xfrm>
          </p:grpSpPr>
          <p:grpSp>
            <p:nvGrpSpPr>
              <p:cNvPr id="5297" name="Google Shape;5297;p23"/>
              <p:cNvGrpSpPr/>
              <p:nvPr/>
            </p:nvGrpSpPr>
            <p:grpSpPr>
              <a:xfrm>
                <a:off x="4345944" y="4852987"/>
                <a:ext cx="474200" cy="284321"/>
                <a:chOff x="4345944" y="4852987"/>
                <a:chExt cx="474200" cy="284321"/>
              </a:xfrm>
            </p:grpSpPr>
            <p:sp>
              <p:nvSpPr>
                <p:cNvPr id="5298" name="Google Shape;5298;p23"/>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9" name="Google Shape;5299;p23"/>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0" name="Google Shape;5300;p23"/>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301" name="Google Shape;5301;p23"/>
                <p:cNvGrpSpPr/>
                <p:nvPr/>
              </p:nvGrpSpPr>
              <p:grpSpPr>
                <a:xfrm>
                  <a:off x="4457040" y="4985575"/>
                  <a:ext cx="133724" cy="77247"/>
                  <a:chOff x="4457040" y="4985575"/>
                  <a:chExt cx="133724" cy="77247"/>
                </a:xfrm>
              </p:grpSpPr>
              <p:sp>
                <p:nvSpPr>
                  <p:cNvPr id="5302" name="Google Shape;5302;p23"/>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3" name="Google Shape;5303;p23"/>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04" name="Google Shape;5304;p23"/>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5" name="Google Shape;5305;p23"/>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6" name="Google Shape;5306;p23"/>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7" name="Google Shape;5307;p23"/>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8" name="Google Shape;5308;p23"/>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9" name="Google Shape;5309;p23"/>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0" name="Google Shape;5310;p23"/>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1" name="Google Shape;5311;p23"/>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2" name="Google Shape;5312;p23"/>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3" name="Google Shape;5313;p23"/>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4" name="Google Shape;5314;p23"/>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5" name="Google Shape;5315;p23"/>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6" name="Google Shape;5316;p23"/>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7" name="Google Shape;5317;p23"/>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8" name="Google Shape;5318;p23"/>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9" name="Google Shape;5319;p23"/>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0" name="Google Shape;5320;p23"/>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1" name="Google Shape;5321;p23"/>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2" name="Google Shape;5322;p23"/>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3" name="Google Shape;5323;p23"/>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4" name="Google Shape;5324;p23"/>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5" name="Google Shape;5325;p23"/>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6" name="Google Shape;5326;p23"/>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7" name="Google Shape;5327;p23"/>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8" name="Google Shape;5328;p23"/>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9" name="Google Shape;5329;p23"/>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0" name="Google Shape;5330;p23"/>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1" name="Google Shape;5331;p23"/>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2" name="Google Shape;5332;p23"/>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3" name="Google Shape;5333;p23"/>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4" name="Google Shape;5334;p23"/>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5" name="Google Shape;5335;p23"/>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6" name="Google Shape;5336;p23"/>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7" name="Google Shape;5337;p23"/>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8" name="Google Shape;5338;p23"/>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9" name="Google Shape;5339;p23"/>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0" name="Google Shape;5340;p23"/>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1" name="Google Shape;5341;p23"/>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2" name="Google Shape;5342;p23"/>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3" name="Google Shape;5343;p23"/>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4" name="Google Shape;5344;p23"/>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5" name="Google Shape;5345;p23"/>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6" name="Google Shape;5346;p23"/>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7" name="Google Shape;5347;p23"/>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8" name="Google Shape;5348;p23"/>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9" name="Google Shape;5349;p23"/>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0" name="Google Shape;5350;p23"/>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1" name="Google Shape;5351;p23"/>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2" name="Google Shape;5352;p23"/>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3" name="Google Shape;5353;p23"/>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4" name="Google Shape;5354;p23"/>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5" name="Google Shape;5355;p23"/>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6" name="Google Shape;5356;p23"/>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7" name="Google Shape;5357;p23"/>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8" name="Google Shape;5358;p23"/>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9" name="Google Shape;5359;p23"/>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0" name="Google Shape;5360;p23"/>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1" name="Google Shape;5361;p23"/>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2" name="Google Shape;5362;p23"/>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3" name="Google Shape;5363;p23"/>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4" name="Google Shape;5364;p23"/>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5" name="Google Shape;5365;p23"/>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6" name="Google Shape;5366;p23"/>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7" name="Google Shape;5367;p23"/>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68" name="Google Shape;5368;p23"/>
              <p:cNvGrpSpPr/>
              <p:nvPr/>
            </p:nvGrpSpPr>
            <p:grpSpPr>
              <a:xfrm>
                <a:off x="4543079" y="4626313"/>
                <a:ext cx="286486" cy="386884"/>
                <a:chOff x="4543079" y="4626313"/>
                <a:chExt cx="286486" cy="386884"/>
              </a:xfrm>
            </p:grpSpPr>
            <p:grpSp>
              <p:nvGrpSpPr>
                <p:cNvPr id="5369" name="Google Shape;5369;p23"/>
                <p:cNvGrpSpPr/>
                <p:nvPr/>
              </p:nvGrpSpPr>
              <p:grpSpPr>
                <a:xfrm>
                  <a:off x="4543079" y="4626313"/>
                  <a:ext cx="286486" cy="386884"/>
                  <a:chOff x="4543079" y="4626313"/>
                  <a:chExt cx="286486" cy="386884"/>
                </a:xfrm>
              </p:grpSpPr>
              <p:sp>
                <p:nvSpPr>
                  <p:cNvPr id="5370" name="Google Shape;5370;p23"/>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1" name="Google Shape;5371;p23"/>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2" name="Google Shape;5372;p2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3" name="Google Shape;5373;p2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4" name="Google Shape;5374;p23"/>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75" name="Google Shape;5375;p23"/>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6" name="Google Shape;5376;p23"/>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7" name="Google Shape;5377;p23"/>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5378" name="Google Shape;5378;p23"/>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9" name="Google Shape;5379;p23"/>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0" name="Google Shape;5380;p23"/>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1" name="Google Shape;5381;p23"/>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2" name="Google Shape;5382;p23"/>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3" name="Google Shape;5383;p23"/>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84" name="Google Shape;5384;p23"/>
          <p:cNvSpPr txBox="1"/>
          <p:nvPr>
            <p:ph idx="4294967295" type="ctrTitle"/>
          </p:nvPr>
        </p:nvSpPr>
        <p:spPr>
          <a:xfrm>
            <a:off x="685800" y="1293513"/>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Thin"/>
              <a:buNone/>
            </a:pPr>
            <a:r>
              <a:rPr b="1" i="0" lang="en" sz="7200" u="none" cap="none" strike="noStrike">
                <a:solidFill>
                  <a:schemeClr val="accent2"/>
                </a:solidFill>
                <a:latin typeface="Nanum Gothic"/>
                <a:ea typeface="Nanum Gothic"/>
                <a:cs typeface="Nanum Gothic"/>
                <a:sym typeface="Nanum Gothic"/>
              </a:rPr>
              <a:t>THANKS!</a:t>
            </a:r>
            <a:endParaRPr b="1" i="0" sz="7200" u="none" cap="none" strike="noStrike">
              <a:solidFill>
                <a:schemeClr val="accent2"/>
              </a:solidFill>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pSp>
        <p:nvGrpSpPr>
          <p:cNvPr id="410" name="Google Shape;410;p6"/>
          <p:cNvGrpSpPr/>
          <p:nvPr/>
        </p:nvGrpSpPr>
        <p:grpSpPr>
          <a:xfrm>
            <a:off x="8241543" y="3635767"/>
            <a:ext cx="902459" cy="1507744"/>
            <a:chOff x="6661328" y="2103554"/>
            <a:chExt cx="850574" cy="1325606"/>
          </a:xfrm>
        </p:grpSpPr>
        <p:sp>
          <p:nvSpPr>
            <p:cNvPr id="411" name="Google Shape;411;p6"/>
            <p:cNvSpPr/>
            <p:nvPr/>
          </p:nvSpPr>
          <p:spPr>
            <a:xfrm>
              <a:off x="7216759" y="3070053"/>
              <a:ext cx="247057" cy="142875"/>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6"/>
            <p:cNvSpPr/>
            <p:nvPr/>
          </p:nvSpPr>
          <p:spPr>
            <a:xfrm>
              <a:off x="7342016" y="3123138"/>
              <a:ext cx="71660" cy="55453"/>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6"/>
            <p:cNvSpPr/>
            <p:nvPr/>
          </p:nvSpPr>
          <p:spPr>
            <a:xfrm>
              <a:off x="7342406" y="3141358"/>
              <a:ext cx="71304" cy="3726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6"/>
            <p:cNvSpPr/>
            <p:nvPr/>
          </p:nvSpPr>
          <p:spPr>
            <a:xfrm>
              <a:off x="7268719" y="3095364"/>
              <a:ext cx="71613" cy="53417"/>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6"/>
            <p:cNvSpPr/>
            <p:nvPr/>
          </p:nvSpPr>
          <p:spPr>
            <a:xfrm>
              <a:off x="7268869" y="3112444"/>
              <a:ext cx="71304" cy="37267"/>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6"/>
            <p:cNvSpPr/>
            <p:nvPr/>
          </p:nvSpPr>
          <p:spPr>
            <a:xfrm>
              <a:off x="7286737" y="2775175"/>
              <a:ext cx="123184" cy="35382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6"/>
            <p:cNvSpPr/>
            <p:nvPr/>
          </p:nvSpPr>
          <p:spPr>
            <a:xfrm>
              <a:off x="7314533" y="2554952"/>
              <a:ext cx="78868" cy="76870"/>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6"/>
            <p:cNvSpPr/>
            <p:nvPr/>
          </p:nvSpPr>
          <p:spPr>
            <a:xfrm>
              <a:off x="7190170" y="2579409"/>
              <a:ext cx="118999" cy="16998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6"/>
            <p:cNvSpPr/>
            <p:nvPr/>
          </p:nvSpPr>
          <p:spPr>
            <a:xfrm>
              <a:off x="7180686" y="2720915"/>
              <a:ext cx="56790" cy="37169"/>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6"/>
            <p:cNvSpPr/>
            <p:nvPr/>
          </p:nvSpPr>
          <p:spPr>
            <a:xfrm>
              <a:off x="7182331" y="2728860"/>
              <a:ext cx="37082" cy="30910"/>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6"/>
            <p:cNvSpPr/>
            <p:nvPr/>
          </p:nvSpPr>
          <p:spPr>
            <a:xfrm>
              <a:off x="7286654" y="2565698"/>
              <a:ext cx="128280" cy="258276"/>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6"/>
            <p:cNvSpPr/>
            <p:nvPr/>
          </p:nvSpPr>
          <p:spPr>
            <a:xfrm>
              <a:off x="7391109" y="2618517"/>
              <a:ext cx="49710" cy="228160"/>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6"/>
            <p:cNvSpPr/>
            <p:nvPr/>
          </p:nvSpPr>
          <p:spPr>
            <a:xfrm>
              <a:off x="7311279" y="2475275"/>
              <a:ext cx="85098" cy="10381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6"/>
            <p:cNvSpPr/>
            <p:nvPr/>
          </p:nvSpPr>
          <p:spPr>
            <a:xfrm>
              <a:off x="7314515" y="2466234"/>
              <a:ext cx="89964" cy="88884"/>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6"/>
            <p:cNvSpPr/>
            <p:nvPr/>
          </p:nvSpPr>
          <p:spPr>
            <a:xfrm>
              <a:off x="7384763" y="2604603"/>
              <a:ext cx="55737" cy="7587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6"/>
            <p:cNvSpPr/>
            <p:nvPr/>
          </p:nvSpPr>
          <p:spPr>
            <a:xfrm>
              <a:off x="7269438" y="2565933"/>
              <a:ext cx="45289" cy="73030"/>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6"/>
            <p:cNvSpPr/>
            <p:nvPr/>
          </p:nvSpPr>
          <p:spPr>
            <a:xfrm>
              <a:off x="6661328" y="3286571"/>
              <a:ext cx="246629" cy="142589"/>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6"/>
            <p:cNvSpPr/>
            <p:nvPr/>
          </p:nvSpPr>
          <p:spPr>
            <a:xfrm>
              <a:off x="6681151" y="2824698"/>
              <a:ext cx="59093" cy="128909"/>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6"/>
            <p:cNvSpPr/>
            <p:nvPr/>
          </p:nvSpPr>
          <p:spPr>
            <a:xfrm>
              <a:off x="6689412" y="2771791"/>
              <a:ext cx="42507" cy="81878"/>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6"/>
            <p:cNvSpPr/>
            <p:nvPr/>
          </p:nvSpPr>
          <p:spPr>
            <a:xfrm>
              <a:off x="6782889" y="3337575"/>
              <a:ext cx="91625" cy="51652"/>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6"/>
            <p:cNvSpPr/>
            <p:nvPr/>
          </p:nvSpPr>
          <p:spPr>
            <a:xfrm>
              <a:off x="6784412" y="3346110"/>
              <a:ext cx="90083" cy="43280"/>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6"/>
            <p:cNvSpPr/>
            <p:nvPr/>
          </p:nvSpPr>
          <p:spPr>
            <a:xfrm>
              <a:off x="6715968" y="3307485"/>
              <a:ext cx="91664" cy="51652"/>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p6"/>
            <p:cNvSpPr/>
            <p:nvPr/>
          </p:nvSpPr>
          <p:spPr>
            <a:xfrm>
              <a:off x="6717638" y="3316019"/>
              <a:ext cx="90119" cy="43280"/>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6"/>
            <p:cNvSpPr/>
            <p:nvPr/>
          </p:nvSpPr>
          <p:spPr>
            <a:xfrm>
              <a:off x="6715994" y="2973759"/>
              <a:ext cx="134234" cy="37898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6"/>
            <p:cNvSpPr/>
            <p:nvPr/>
          </p:nvSpPr>
          <p:spPr>
            <a:xfrm>
              <a:off x="6733197" y="2663396"/>
              <a:ext cx="97401" cy="155970"/>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6"/>
            <p:cNvSpPr/>
            <p:nvPr/>
          </p:nvSpPr>
          <p:spPr>
            <a:xfrm>
              <a:off x="6701449" y="2773633"/>
              <a:ext cx="149626" cy="248131"/>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6"/>
            <p:cNvSpPr/>
            <p:nvPr/>
          </p:nvSpPr>
          <p:spPr>
            <a:xfrm>
              <a:off x="6807278" y="2804619"/>
              <a:ext cx="188651" cy="148054"/>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6"/>
            <p:cNvSpPr/>
            <p:nvPr/>
          </p:nvSpPr>
          <p:spPr>
            <a:xfrm>
              <a:off x="6800502" y="2801416"/>
              <a:ext cx="57805" cy="84703"/>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p6"/>
            <p:cNvSpPr/>
            <p:nvPr/>
          </p:nvSpPr>
          <p:spPr>
            <a:xfrm>
              <a:off x="6736209" y="2656556"/>
              <a:ext cx="94324" cy="104212"/>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6"/>
            <p:cNvSpPr/>
            <p:nvPr/>
          </p:nvSpPr>
          <p:spPr>
            <a:xfrm>
              <a:off x="6938621" y="2869615"/>
              <a:ext cx="28545" cy="25115"/>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1" name="Google Shape;441;p6"/>
            <p:cNvGrpSpPr/>
            <p:nvPr/>
          </p:nvGrpSpPr>
          <p:grpSpPr>
            <a:xfrm>
              <a:off x="6930447" y="2860606"/>
              <a:ext cx="82395" cy="49453"/>
              <a:chOff x="4865564" y="4292025"/>
              <a:chExt cx="220130" cy="132120"/>
            </a:xfrm>
          </p:grpSpPr>
          <p:sp>
            <p:nvSpPr>
              <p:cNvPr id="442" name="Google Shape;442;p6"/>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6"/>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6"/>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6"/>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6"/>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6"/>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6"/>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6"/>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6"/>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6"/>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6"/>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6"/>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6"/>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6"/>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6"/>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6"/>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6"/>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6"/>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6"/>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6"/>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62" name="Google Shape;462;p6"/>
            <p:cNvSpPr/>
            <p:nvPr/>
          </p:nvSpPr>
          <p:spPr>
            <a:xfrm>
              <a:off x="6948039" y="2876090"/>
              <a:ext cx="48408" cy="4034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6"/>
            <p:cNvSpPr/>
            <p:nvPr/>
          </p:nvSpPr>
          <p:spPr>
            <a:xfrm>
              <a:off x="6688913" y="2310158"/>
              <a:ext cx="266844" cy="295297"/>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6"/>
            <p:cNvSpPr/>
            <p:nvPr/>
          </p:nvSpPr>
          <p:spPr>
            <a:xfrm>
              <a:off x="6681190" y="2324699"/>
              <a:ext cx="248911" cy="281790"/>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6"/>
            <p:cNvSpPr/>
            <p:nvPr/>
          </p:nvSpPr>
          <p:spPr>
            <a:xfrm>
              <a:off x="7244522" y="2103554"/>
              <a:ext cx="267380" cy="295937"/>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6"/>
            <p:cNvSpPr/>
            <p:nvPr/>
          </p:nvSpPr>
          <p:spPr>
            <a:xfrm>
              <a:off x="7236798" y="2118137"/>
              <a:ext cx="249375" cy="282304"/>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6"/>
            <p:cNvSpPr/>
            <p:nvPr/>
          </p:nvSpPr>
          <p:spPr>
            <a:xfrm rot="-1798898">
              <a:off x="7282126" y="2196393"/>
              <a:ext cx="24191" cy="41957"/>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6"/>
            <p:cNvSpPr/>
            <p:nvPr/>
          </p:nvSpPr>
          <p:spPr>
            <a:xfrm rot="-1778992">
              <a:off x="7345395" y="2232411"/>
              <a:ext cx="24194" cy="4196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6"/>
            <p:cNvSpPr/>
            <p:nvPr/>
          </p:nvSpPr>
          <p:spPr>
            <a:xfrm rot="-1798898">
              <a:off x="7404420" y="2267151"/>
              <a:ext cx="24191" cy="41957"/>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6"/>
            <p:cNvSpPr/>
            <p:nvPr/>
          </p:nvSpPr>
          <p:spPr>
            <a:xfrm>
              <a:off x="7054307" y="2375460"/>
              <a:ext cx="81342" cy="108498"/>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6"/>
            <p:cNvSpPr/>
            <p:nvPr/>
          </p:nvSpPr>
          <p:spPr>
            <a:xfrm rot="-1798898">
              <a:off x="7049958" y="2378905"/>
              <a:ext cx="64153" cy="111361"/>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6"/>
            <p:cNvSpPr/>
            <p:nvPr/>
          </p:nvSpPr>
          <p:spPr>
            <a:xfrm rot="-1798898">
              <a:off x="7061883" y="2407428"/>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6"/>
            <p:cNvSpPr/>
            <p:nvPr/>
          </p:nvSpPr>
          <p:spPr>
            <a:xfrm rot="-1798898">
              <a:off x="7092283" y="2424967"/>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6"/>
            <p:cNvSpPr/>
            <p:nvPr/>
          </p:nvSpPr>
          <p:spPr>
            <a:xfrm>
              <a:off x="7066445" y="2439547"/>
              <a:ext cx="31881" cy="22328"/>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6"/>
            <p:cNvSpPr/>
            <p:nvPr/>
          </p:nvSpPr>
          <p:spPr>
            <a:xfrm>
              <a:off x="7016984" y="2605070"/>
              <a:ext cx="22181" cy="70080"/>
            </a:xfrm>
            <a:custGeom>
              <a:rect b="b" l="l" r="r" t="t"/>
              <a:pathLst>
                <a:path extrusionOk="0" h="186880" w="59149">
                  <a:moveTo>
                    <a:pt x="0" y="152591"/>
                  </a:moveTo>
                  <a:lnTo>
                    <a:pt x="59149" y="186881"/>
                  </a:lnTo>
                  <a:lnTo>
                    <a:pt x="59149" y="34195"/>
                  </a:lnTo>
                  <a:lnTo>
                    <a:pt x="0" y="0"/>
                  </a:lnTo>
                  <a:lnTo>
                    <a:pt x="0" y="152591"/>
                  </a:lnTo>
                  <a:close/>
                </a:path>
              </a:pathLst>
            </a:custGeom>
            <a:solidFill>
              <a:srgbClr val="1155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6"/>
            <p:cNvSpPr/>
            <p:nvPr/>
          </p:nvSpPr>
          <p:spPr>
            <a:xfrm>
              <a:off x="7016984" y="2594731"/>
              <a:ext cx="41045" cy="23253"/>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3C7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6"/>
            <p:cNvSpPr/>
            <p:nvPr/>
          </p:nvSpPr>
          <p:spPr>
            <a:xfrm>
              <a:off x="7057740" y="2595705"/>
              <a:ext cx="65605" cy="105819"/>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6"/>
            <p:cNvSpPr/>
            <p:nvPr/>
          </p:nvSpPr>
          <p:spPr>
            <a:xfrm>
              <a:off x="7095932" y="2684289"/>
              <a:ext cx="13087" cy="23860"/>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6"/>
            <p:cNvSpPr/>
            <p:nvPr/>
          </p:nvSpPr>
          <p:spPr>
            <a:xfrm>
              <a:off x="7045282" y="2602986"/>
              <a:ext cx="65605" cy="105693"/>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80" name="Google Shape;480;p6"/>
          <p:cNvSpPr txBox="1"/>
          <p:nvPr>
            <p:ph idx="4294967295" type="subTitle"/>
          </p:nvPr>
        </p:nvSpPr>
        <p:spPr>
          <a:xfrm>
            <a:off x="1258125" y="1221175"/>
            <a:ext cx="6566400" cy="656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b="1" sz="1400">
              <a:solidFill>
                <a:srgbClr val="000000"/>
              </a:solidFill>
              <a:latin typeface="Nanum Gothic"/>
              <a:ea typeface="Nanum Gothic"/>
              <a:cs typeface="Nanum Gothic"/>
              <a:sym typeface="Nanum Gothic"/>
            </a:endParaRPr>
          </a:p>
          <a:p>
            <a:pPr indent="0" lvl="0" marL="0" rtl="0" algn="l">
              <a:spcBef>
                <a:spcPts val="0"/>
              </a:spcBef>
              <a:spcAft>
                <a:spcPts val="0"/>
              </a:spcAft>
              <a:buNone/>
            </a:pPr>
            <a:r>
              <a:rPr b="1" lang="en" sz="1400">
                <a:solidFill>
                  <a:srgbClr val="000000"/>
                </a:solidFill>
                <a:latin typeface="Nanum Gothic"/>
                <a:ea typeface="Nanum Gothic"/>
                <a:cs typeface="Nanum Gothic"/>
                <a:sym typeface="Nanum Gothic"/>
              </a:rPr>
              <a:t>고객의 개인정보 데이터를 이용하여 ,</a:t>
            </a:r>
            <a:endParaRPr b="1" sz="1400">
              <a:solidFill>
                <a:srgbClr val="000000"/>
              </a:solidFill>
              <a:latin typeface="Nanum Gothic"/>
              <a:ea typeface="Nanum Gothic"/>
              <a:cs typeface="Nanum Gothic"/>
              <a:sym typeface="Nanum Gothic"/>
            </a:endParaRPr>
          </a:p>
          <a:p>
            <a:pPr indent="0" lvl="0" marL="0" rtl="0" algn="l">
              <a:spcBef>
                <a:spcPts val="0"/>
              </a:spcBef>
              <a:spcAft>
                <a:spcPts val="0"/>
              </a:spcAft>
              <a:buNone/>
            </a:pPr>
            <a:r>
              <a:rPr b="1" lang="en" sz="1400">
                <a:solidFill>
                  <a:srgbClr val="000000"/>
                </a:solidFill>
                <a:latin typeface="Nanum Gothic"/>
                <a:ea typeface="Nanum Gothic"/>
                <a:cs typeface="Nanum Gothic"/>
                <a:sym typeface="Nanum Gothic"/>
              </a:rPr>
              <a:t>카드 신청자의 향후 신용카드 대금연체에 따른 </a:t>
            </a:r>
            <a:r>
              <a:rPr b="1" lang="en" sz="1400">
                <a:solidFill>
                  <a:srgbClr val="000000"/>
                </a:solidFill>
                <a:highlight>
                  <a:srgbClr val="CFE2F3"/>
                </a:highlight>
                <a:latin typeface="Nanum Gothic"/>
                <a:ea typeface="Nanum Gothic"/>
                <a:cs typeface="Nanum Gothic"/>
                <a:sym typeface="Nanum Gothic"/>
              </a:rPr>
              <a:t>신용 등급을 예측</a:t>
            </a:r>
            <a:r>
              <a:rPr b="1" lang="en" sz="1400">
                <a:solidFill>
                  <a:srgbClr val="000000"/>
                </a:solidFill>
                <a:latin typeface="Nanum Gothic"/>
                <a:ea typeface="Nanum Gothic"/>
                <a:cs typeface="Nanum Gothic"/>
                <a:sym typeface="Nanum Gothic"/>
              </a:rPr>
              <a:t>하는 모델을 제시</a:t>
            </a:r>
            <a:endParaRPr b="1" sz="1400">
              <a:solidFill>
                <a:srgbClr val="000000"/>
              </a:solidFill>
              <a:latin typeface="Nanum Gothic"/>
              <a:ea typeface="Nanum Gothic"/>
              <a:cs typeface="Nanum Gothic"/>
              <a:sym typeface="Nanum Gothic"/>
            </a:endParaRPr>
          </a:p>
          <a:p>
            <a:pPr indent="0" lvl="0" marL="0" rtl="0" algn="l">
              <a:lnSpc>
                <a:spcPct val="115000"/>
              </a:lnSpc>
              <a:spcBef>
                <a:spcPts val="600"/>
              </a:spcBef>
              <a:spcAft>
                <a:spcPts val="0"/>
              </a:spcAft>
              <a:buNone/>
            </a:pPr>
            <a:r>
              <a:t/>
            </a:r>
            <a:endParaRPr b="1" sz="1400">
              <a:solidFill>
                <a:srgbClr val="000000"/>
              </a:solidFill>
              <a:latin typeface="Nanum Gothic"/>
              <a:ea typeface="Nanum Gothic"/>
              <a:cs typeface="Nanum Gothic"/>
              <a:sym typeface="Nanum Gothic"/>
            </a:endParaRPr>
          </a:p>
          <a:p>
            <a:pPr indent="0" lvl="0" marL="0" rtl="0" algn="l">
              <a:lnSpc>
                <a:spcPct val="110000"/>
              </a:lnSpc>
              <a:spcBef>
                <a:spcPts val="0"/>
              </a:spcBef>
              <a:spcAft>
                <a:spcPts val="0"/>
              </a:spcAft>
              <a:buSzPts val="1800"/>
              <a:buNone/>
            </a:pPr>
            <a:r>
              <a:t/>
            </a:r>
            <a:endParaRPr b="1" sz="1400">
              <a:latin typeface="Nanum Gothic"/>
              <a:ea typeface="Nanum Gothic"/>
              <a:cs typeface="Nanum Gothic"/>
              <a:sym typeface="Nanum Gothic"/>
            </a:endParaRPr>
          </a:p>
        </p:txBody>
      </p:sp>
      <p:sp>
        <p:nvSpPr>
          <p:cNvPr id="481" name="Google Shape;481;p6"/>
          <p:cNvSpPr txBox="1"/>
          <p:nvPr>
            <p:ph idx="4294967295" type="ctrTitle"/>
          </p:nvPr>
        </p:nvSpPr>
        <p:spPr>
          <a:xfrm>
            <a:off x="416250" y="581150"/>
            <a:ext cx="3391800" cy="480600"/>
          </a:xfrm>
          <a:prstGeom prst="rect">
            <a:avLst/>
          </a:prstGeom>
          <a:noFill/>
          <a:ln>
            <a:noFill/>
          </a:ln>
        </p:spPr>
        <p:txBody>
          <a:bodyPr anchorCtr="0" anchor="b" bIns="0" lIns="0" spcFirstLastPara="1" rIns="0" wrap="square" tIns="0">
            <a:noAutofit/>
          </a:bodyPr>
          <a:lstStyle/>
          <a:p>
            <a:pPr indent="-419100" lvl="0" marL="457200" rtl="0" algn="l">
              <a:lnSpc>
                <a:spcPct val="80000"/>
              </a:lnSpc>
              <a:spcBef>
                <a:spcPts val="0"/>
              </a:spcBef>
              <a:spcAft>
                <a:spcPts val="0"/>
              </a:spcAft>
              <a:buSzPts val="3000"/>
              <a:buFont typeface="NanumGothic ExtraBold"/>
              <a:buAutoNum type="romanUcPeriod"/>
            </a:pPr>
            <a:r>
              <a:rPr lang="en" sz="3000">
                <a:latin typeface="NanumGothic ExtraBold"/>
                <a:ea typeface="NanumGothic ExtraBold"/>
                <a:cs typeface="NanumGothic ExtraBold"/>
                <a:sym typeface="NanumGothic ExtraBold"/>
              </a:rPr>
              <a:t>프로젝트 설명</a:t>
            </a:r>
            <a:endParaRPr sz="3000">
              <a:latin typeface="NanumGothic ExtraBold"/>
              <a:ea typeface="NanumGothic ExtraBold"/>
              <a:cs typeface="NanumGothic ExtraBold"/>
              <a:sym typeface="NanumGothic ExtraBold"/>
            </a:endParaRPr>
          </a:p>
        </p:txBody>
      </p:sp>
      <p:grpSp>
        <p:nvGrpSpPr>
          <p:cNvPr id="482" name="Google Shape;482;p6"/>
          <p:cNvGrpSpPr/>
          <p:nvPr/>
        </p:nvGrpSpPr>
        <p:grpSpPr>
          <a:xfrm>
            <a:off x="922254" y="2513661"/>
            <a:ext cx="1637847" cy="1343635"/>
            <a:chOff x="3648825" y="1323075"/>
            <a:chExt cx="1470900" cy="1108153"/>
          </a:xfrm>
        </p:grpSpPr>
        <p:pic>
          <p:nvPicPr>
            <p:cNvPr id="483" name="Google Shape;483;p6"/>
            <p:cNvPicPr preferRelativeResize="0"/>
            <p:nvPr/>
          </p:nvPicPr>
          <p:blipFill>
            <a:blip r:embed="rId3">
              <a:alphaModFix/>
            </a:blip>
            <a:stretch>
              <a:fillRect/>
            </a:stretch>
          </p:blipFill>
          <p:spPr>
            <a:xfrm>
              <a:off x="3931550" y="1323075"/>
              <a:ext cx="778150" cy="778150"/>
            </a:xfrm>
            <a:prstGeom prst="rect">
              <a:avLst/>
            </a:prstGeom>
            <a:noFill/>
            <a:ln>
              <a:noFill/>
            </a:ln>
          </p:spPr>
        </p:pic>
        <p:sp>
          <p:nvSpPr>
            <p:cNvPr id="484" name="Google Shape;484;p6"/>
            <p:cNvSpPr txBox="1"/>
            <p:nvPr/>
          </p:nvSpPr>
          <p:spPr>
            <a:xfrm>
              <a:off x="3648825" y="2101228"/>
              <a:ext cx="1470900" cy="33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anum Gothic"/>
                  <a:ea typeface="Nanum Gothic"/>
                  <a:cs typeface="Nanum Gothic"/>
                  <a:sym typeface="Nanum Gothic"/>
                </a:rPr>
                <a:t>사용자 개인 정보</a:t>
              </a:r>
              <a:endParaRPr b="1">
                <a:latin typeface="Nanum Gothic"/>
                <a:ea typeface="Nanum Gothic"/>
                <a:cs typeface="Nanum Gothic"/>
                <a:sym typeface="Nanum Gothic"/>
              </a:endParaRPr>
            </a:p>
          </p:txBody>
        </p:sp>
      </p:grpSp>
      <p:grpSp>
        <p:nvGrpSpPr>
          <p:cNvPr id="485" name="Google Shape;485;p6"/>
          <p:cNvGrpSpPr/>
          <p:nvPr/>
        </p:nvGrpSpPr>
        <p:grpSpPr>
          <a:xfrm>
            <a:off x="3853814" y="2520979"/>
            <a:ext cx="1375009" cy="1280801"/>
            <a:chOff x="3803524" y="3247650"/>
            <a:chExt cx="1247400" cy="1131550"/>
          </a:xfrm>
        </p:grpSpPr>
        <p:pic>
          <p:nvPicPr>
            <p:cNvPr id="486" name="Google Shape;486;p6"/>
            <p:cNvPicPr preferRelativeResize="0"/>
            <p:nvPr/>
          </p:nvPicPr>
          <p:blipFill>
            <a:blip r:embed="rId4">
              <a:alphaModFix/>
            </a:blip>
            <a:stretch>
              <a:fillRect/>
            </a:stretch>
          </p:blipFill>
          <p:spPr>
            <a:xfrm>
              <a:off x="3807188" y="3247650"/>
              <a:ext cx="1100900" cy="825675"/>
            </a:xfrm>
            <a:prstGeom prst="rect">
              <a:avLst/>
            </a:prstGeom>
            <a:noFill/>
            <a:ln>
              <a:noFill/>
            </a:ln>
          </p:spPr>
        </p:pic>
        <p:sp>
          <p:nvSpPr>
            <p:cNvPr id="487" name="Google Shape;487;p6"/>
            <p:cNvSpPr txBox="1"/>
            <p:nvPr/>
          </p:nvSpPr>
          <p:spPr>
            <a:xfrm>
              <a:off x="3803524" y="4025800"/>
              <a:ext cx="1247400" cy="35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인공지능 모델</a:t>
              </a:r>
              <a:endParaRPr b="1">
                <a:latin typeface="Nanum Gothic"/>
                <a:ea typeface="Nanum Gothic"/>
                <a:cs typeface="Nanum Gothic"/>
                <a:sym typeface="Nanum Gothic"/>
              </a:endParaRPr>
            </a:p>
          </p:txBody>
        </p:sp>
      </p:grpSp>
      <p:grpSp>
        <p:nvGrpSpPr>
          <p:cNvPr id="488" name="Google Shape;488;p6"/>
          <p:cNvGrpSpPr/>
          <p:nvPr/>
        </p:nvGrpSpPr>
        <p:grpSpPr>
          <a:xfrm>
            <a:off x="6593754" y="2624429"/>
            <a:ext cx="1374935" cy="1212581"/>
            <a:chOff x="6562275" y="2180575"/>
            <a:chExt cx="1319263" cy="1161253"/>
          </a:xfrm>
        </p:grpSpPr>
        <p:pic>
          <p:nvPicPr>
            <p:cNvPr id="489" name="Google Shape;489;p6"/>
            <p:cNvPicPr preferRelativeResize="0"/>
            <p:nvPr/>
          </p:nvPicPr>
          <p:blipFill>
            <a:blip r:embed="rId5">
              <a:alphaModFix/>
            </a:blip>
            <a:stretch>
              <a:fillRect/>
            </a:stretch>
          </p:blipFill>
          <p:spPr>
            <a:xfrm>
              <a:off x="6562275" y="2180575"/>
              <a:ext cx="1319263" cy="778149"/>
            </a:xfrm>
            <a:prstGeom prst="rect">
              <a:avLst/>
            </a:prstGeom>
            <a:noFill/>
            <a:ln>
              <a:noFill/>
            </a:ln>
          </p:spPr>
        </p:pic>
        <p:sp>
          <p:nvSpPr>
            <p:cNvPr id="490" name="Google Shape;490;p6"/>
            <p:cNvSpPr txBox="1"/>
            <p:nvPr/>
          </p:nvSpPr>
          <p:spPr>
            <a:xfrm>
              <a:off x="6598213" y="2958728"/>
              <a:ext cx="1247400" cy="38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신용등급 예측</a:t>
              </a:r>
              <a:endParaRPr b="1">
                <a:latin typeface="Nanum Gothic"/>
                <a:ea typeface="Nanum Gothic"/>
                <a:cs typeface="Nanum Gothic"/>
                <a:sym typeface="Nanum Gothic"/>
              </a:endParaRPr>
            </a:p>
          </p:txBody>
        </p:sp>
      </p:grpSp>
      <p:sp>
        <p:nvSpPr>
          <p:cNvPr id="491" name="Google Shape;491;p6"/>
          <p:cNvSpPr/>
          <p:nvPr/>
        </p:nvSpPr>
        <p:spPr>
          <a:xfrm>
            <a:off x="2808050" y="2966525"/>
            <a:ext cx="528900" cy="389700"/>
          </a:xfrm>
          <a:prstGeom prst="rightArrow">
            <a:avLst>
              <a:gd fmla="val 50000" name="adj1"/>
              <a:gd fmla="val 50000" name="adj2"/>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5542775" y="2894975"/>
            <a:ext cx="528900" cy="389700"/>
          </a:xfrm>
          <a:prstGeom prst="rightArrow">
            <a:avLst>
              <a:gd fmla="val 50000" name="adj1"/>
              <a:gd fmla="val 50000" name="adj2"/>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fa69ae2a65_1_9"/>
          <p:cNvSpPr txBox="1"/>
          <p:nvPr>
            <p:ph idx="1" type="body"/>
          </p:nvPr>
        </p:nvSpPr>
        <p:spPr>
          <a:xfrm>
            <a:off x="468525" y="573550"/>
            <a:ext cx="4643100" cy="587100"/>
          </a:xfrm>
          <a:prstGeom prst="rect">
            <a:avLst/>
          </a:prstGeom>
          <a:noFill/>
          <a:ln>
            <a:noFill/>
          </a:ln>
        </p:spPr>
        <p:txBody>
          <a:bodyPr anchorCtr="0" anchor="ctr" bIns="34275" lIns="68575" spcFirstLastPara="1" rIns="68575" wrap="square" tIns="34275">
            <a:noAutofit/>
          </a:bodyPr>
          <a:lstStyle/>
          <a:p>
            <a:pPr indent="-419100" lvl="0" marL="457200" rtl="0" algn="l">
              <a:lnSpc>
                <a:spcPct val="90000"/>
              </a:lnSpc>
              <a:spcBef>
                <a:spcPts val="0"/>
              </a:spcBef>
              <a:spcAft>
                <a:spcPts val="0"/>
              </a:spcAft>
              <a:buClr>
                <a:schemeClr val="accent2"/>
              </a:buClr>
              <a:buSzPts val="3000"/>
              <a:buFont typeface="NanumGothic ExtraBold"/>
              <a:buAutoNum type="romanUcPeriod" startAt="2"/>
            </a:pPr>
            <a:r>
              <a:rPr lang="en" sz="3000">
                <a:solidFill>
                  <a:schemeClr val="accent2"/>
                </a:solidFill>
                <a:latin typeface="NanumGothic ExtraBold"/>
                <a:ea typeface="NanumGothic ExtraBold"/>
                <a:cs typeface="NanumGothic ExtraBold"/>
                <a:sym typeface="NanumGothic ExtraBold"/>
              </a:rPr>
              <a:t>프로젝트 팀 구성 및 역할</a:t>
            </a:r>
            <a:endParaRPr sz="3000">
              <a:solidFill>
                <a:schemeClr val="accent2"/>
              </a:solidFill>
              <a:latin typeface="NanumGothic ExtraBold"/>
              <a:ea typeface="NanumGothic ExtraBold"/>
              <a:cs typeface="NanumGothic ExtraBold"/>
              <a:sym typeface="NanumGothic ExtraBold"/>
            </a:endParaRPr>
          </a:p>
        </p:txBody>
      </p:sp>
      <p:sp>
        <p:nvSpPr>
          <p:cNvPr id="498" name="Google Shape;498;gfa69ae2a65_1_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grpSp>
        <p:nvGrpSpPr>
          <p:cNvPr id="499" name="Google Shape;499;gfa69ae2a65_1_9"/>
          <p:cNvGrpSpPr/>
          <p:nvPr/>
        </p:nvGrpSpPr>
        <p:grpSpPr>
          <a:xfrm>
            <a:off x="824635" y="1539036"/>
            <a:ext cx="7494733" cy="3033423"/>
            <a:chOff x="679217" y="1249917"/>
            <a:chExt cx="7774619" cy="3303663"/>
          </a:xfrm>
        </p:grpSpPr>
        <p:sp>
          <p:nvSpPr>
            <p:cNvPr id="500" name="Google Shape;500;gfa69ae2a65_1_9"/>
            <p:cNvSpPr/>
            <p:nvPr/>
          </p:nvSpPr>
          <p:spPr>
            <a:xfrm>
              <a:off x="2695494" y="3117391"/>
              <a:ext cx="1723800" cy="81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1" name="Google Shape;501;gfa69ae2a65_1_9"/>
            <p:cNvSpPr/>
            <p:nvPr/>
          </p:nvSpPr>
          <p:spPr>
            <a:xfrm>
              <a:off x="4709559" y="3117391"/>
              <a:ext cx="1728000" cy="81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2" name="Google Shape;502;gfa69ae2a65_1_9"/>
            <p:cNvSpPr/>
            <p:nvPr/>
          </p:nvSpPr>
          <p:spPr>
            <a:xfrm>
              <a:off x="6725837" y="3117391"/>
              <a:ext cx="1728000" cy="81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3" name="Google Shape;503;gfa69ae2a65_1_9"/>
            <p:cNvSpPr/>
            <p:nvPr/>
          </p:nvSpPr>
          <p:spPr>
            <a:xfrm>
              <a:off x="5303580" y="2880051"/>
              <a:ext cx="540000" cy="540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4" name="Google Shape;504;gfa69ae2a65_1_9"/>
            <p:cNvSpPr/>
            <p:nvPr/>
          </p:nvSpPr>
          <p:spPr>
            <a:xfrm>
              <a:off x="3287304" y="2880051"/>
              <a:ext cx="540000" cy="5400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5" name="Google Shape;505;gfa69ae2a65_1_9"/>
            <p:cNvSpPr/>
            <p:nvPr/>
          </p:nvSpPr>
          <p:spPr>
            <a:xfrm>
              <a:off x="7319858" y="2880051"/>
              <a:ext cx="540000" cy="540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6" name="Google Shape;506;gfa69ae2a65_1_9"/>
            <p:cNvSpPr/>
            <p:nvPr/>
          </p:nvSpPr>
          <p:spPr>
            <a:xfrm>
              <a:off x="679217" y="3117391"/>
              <a:ext cx="1723800" cy="81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7" name="Google Shape;507;gfa69ae2a65_1_9"/>
            <p:cNvSpPr/>
            <p:nvPr/>
          </p:nvSpPr>
          <p:spPr>
            <a:xfrm>
              <a:off x="1271027" y="2880051"/>
              <a:ext cx="540000" cy="5400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NanumGothic ExtraBold"/>
                <a:ea typeface="NanumGothic ExtraBold"/>
                <a:cs typeface="NanumGothic ExtraBold"/>
                <a:sym typeface="NanumGothic ExtraBold"/>
              </a:endParaRPr>
            </a:p>
          </p:txBody>
        </p:sp>
        <p:sp>
          <p:nvSpPr>
            <p:cNvPr id="508" name="Google Shape;508;gfa69ae2a65_1_9"/>
            <p:cNvSpPr txBox="1"/>
            <p:nvPr/>
          </p:nvSpPr>
          <p:spPr>
            <a:xfrm>
              <a:off x="872440" y="4042380"/>
              <a:ext cx="1350300" cy="511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3F3F3F"/>
                  </a:solidFill>
                  <a:latin typeface="Nanum Gothic"/>
                  <a:ea typeface="Nanum Gothic"/>
                  <a:cs typeface="Nanum Gothic"/>
                  <a:sym typeface="Nanum Gothic"/>
                </a:rPr>
                <a:t>프로젝트 기획</a:t>
              </a:r>
              <a:endParaRPr b="1" sz="1300">
                <a:solidFill>
                  <a:srgbClr val="3F3F3F"/>
                </a:solidFill>
                <a:latin typeface="Nanum Gothic"/>
                <a:ea typeface="Nanum Gothic"/>
                <a:cs typeface="Nanum Gothic"/>
                <a:sym typeface="Nanum Gothic"/>
              </a:endParaRPr>
            </a:p>
            <a:p>
              <a:pPr indent="0" lvl="0" marL="0" marR="0" rtl="0" algn="ctr">
                <a:spcBef>
                  <a:spcPts val="0"/>
                </a:spcBef>
                <a:spcAft>
                  <a:spcPts val="0"/>
                </a:spcAft>
                <a:buNone/>
              </a:pPr>
              <a:r>
                <a:t/>
              </a:r>
              <a:endParaRPr b="1" sz="1300">
                <a:solidFill>
                  <a:srgbClr val="3F3F3F"/>
                </a:solidFill>
                <a:latin typeface="Nanum Gothic"/>
                <a:ea typeface="Nanum Gothic"/>
                <a:cs typeface="Nanum Gothic"/>
                <a:sym typeface="Nanum Gothic"/>
              </a:endParaRPr>
            </a:p>
          </p:txBody>
        </p:sp>
        <p:sp>
          <p:nvSpPr>
            <p:cNvPr id="509" name="Google Shape;509;gfa69ae2a65_1_9"/>
            <p:cNvSpPr txBox="1"/>
            <p:nvPr/>
          </p:nvSpPr>
          <p:spPr>
            <a:xfrm>
              <a:off x="4904989" y="3644062"/>
              <a:ext cx="1350300" cy="174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3F3F3F"/>
                </a:buClr>
                <a:buSzPts val="1100"/>
                <a:buFont typeface="Arial"/>
                <a:buNone/>
              </a:pPr>
              <a:r>
                <a:rPr lang="en" sz="2200">
                  <a:solidFill>
                    <a:srgbClr val="3F3F3F"/>
                  </a:solidFill>
                  <a:latin typeface="NanumGothic ExtraBold"/>
                  <a:ea typeface="NanumGothic ExtraBold"/>
                  <a:cs typeface="NanumGothic ExtraBold"/>
                  <a:sym typeface="NanumGothic ExtraBold"/>
                </a:rPr>
                <a:t>조은서</a:t>
              </a:r>
              <a:endParaRPr sz="2200">
                <a:latin typeface="NanumGothic ExtraBold"/>
                <a:ea typeface="NanumGothic ExtraBold"/>
                <a:cs typeface="NanumGothic ExtraBold"/>
                <a:sym typeface="NanumGothic ExtraBold"/>
              </a:endParaRPr>
            </a:p>
          </p:txBody>
        </p:sp>
        <p:sp>
          <p:nvSpPr>
            <p:cNvPr id="510" name="Google Shape;510;gfa69ae2a65_1_9"/>
            <p:cNvSpPr txBox="1"/>
            <p:nvPr/>
          </p:nvSpPr>
          <p:spPr>
            <a:xfrm>
              <a:off x="872562" y="3603462"/>
              <a:ext cx="1350180" cy="17415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3F3F3F"/>
                </a:buClr>
                <a:buSzPts val="1100"/>
                <a:buFont typeface="Arial"/>
                <a:buNone/>
              </a:pPr>
              <a:r>
                <a:rPr lang="en" sz="2200">
                  <a:solidFill>
                    <a:srgbClr val="3F3F3F"/>
                  </a:solidFill>
                  <a:latin typeface="NanumGothic ExtraBold"/>
                  <a:ea typeface="NanumGothic ExtraBold"/>
                  <a:cs typeface="NanumGothic ExtraBold"/>
                  <a:sym typeface="NanumGothic ExtraBold"/>
                </a:rPr>
                <a:t>임상훈</a:t>
              </a:r>
              <a:endParaRPr sz="2200">
                <a:latin typeface="NanumGothic ExtraBold"/>
                <a:ea typeface="NanumGothic ExtraBold"/>
                <a:cs typeface="NanumGothic ExtraBold"/>
                <a:sym typeface="NanumGothic ExtraBold"/>
              </a:endParaRPr>
            </a:p>
          </p:txBody>
        </p:sp>
        <p:sp>
          <p:nvSpPr>
            <p:cNvPr id="511" name="Google Shape;511;gfa69ae2a65_1_9"/>
            <p:cNvSpPr txBox="1"/>
            <p:nvPr/>
          </p:nvSpPr>
          <p:spPr>
            <a:xfrm>
              <a:off x="2888716" y="4042380"/>
              <a:ext cx="1350300" cy="511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3F3F3F"/>
                  </a:solidFill>
                  <a:latin typeface="Nanum Gothic"/>
                  <a:ea typeface="Nanum Gothic"/>
                  <a:cs typeface="Nanum Gothic"/>
                  <a:sym typeface="Nanum Gothic"/>
                </a:rPr>
                <a:t>데이터 EDA</a:t>
              </a:r>
              <a:endParaRPr b="1" sz="1300">
                <a:solidFill>
                  <a:srgbClr val="3F3F3F"/>
                </a:solidFill>
                <a:latin typeface="Nanum Gothic"/>
                <a:ea typeface="Nanum Gothic"/>
                <a:cs typeface="Nanum Gothic"/>
                <a:sym typeface="Nanum Gothic"/>
              </a:endParaRPr>
            </a:p>
            <a:p>
              <a:pPr indent="0" lvl="0" marL="0" marR="0" rtl="0" algn="ctr">
                <a:spcBef>
                  <a:spcPts val="0"/>
                </a:spcBef>
                <a:spcAft>
                  <a:spcPts val="0"/>
                </a:spcAft>
                <a:buNone/>
              </a:pPr>
              <a:r>
                <a:rPr b="1" lang="en" sz="1300">
                  <a:solidFill>
                    <a:srgbClr val="3F3F3F"/>
                  </a:solidFill>
                  <a:latin typeface="Nanum Gothic"/>
                  <a:ea typeface="Nanum Gothic"/>
                  <a:cs typeface="Nanum Gothic"/>
                  <a:sym typeface="Nanum Gothic"/>
                </a:rPr>
                <a:t>전처리</a:t>
              </a:r>
              <a:endParaRPr b="1" sz="1300">
                <a:solidFill>
                  <a:srgbClr val="3F3F3F"/>
                </a:solidFill>
                <a:latin typeface="Nanum Gothic"/>
                <a:ea typeface="Nanum Gothic"/>
                <a:cs typeface="Nanum Gothic"/>
                <a:sym typeface="Nanum Gothic"/>
              </a:endParaRPr>
            </a:p>
          </p:txBody>
        </p:sp>
        <p:sp>
          <p:nvSpPr>
            <p:cNvPr id="512" name="Google Shape;512;gfa69ae2a65_1_9"/>
            <p:cNvSpPr txBox="1"/>
            <p:nvPr/>
          </p:nvSpPr>
          <p:spPr>
            <a:xfrm>
              <a:off x="2888728" y="3593974"/>
              <a:ext cx="1350300" cy="174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3F3F3F"/>
                </a:buClr>
                <a:buSzPts val="1100"/>
                <a:buFont typeface="Arial"/>
                <a:buNone/>
              </a:pPr>
              <a:r>
                <a:rPr lang="en" sz="2200">
                  <a:solidFill>
                    <a:srgbClr val="3F3F3F"/>
                  </a:solidFill>
                  <a:latin typeface="NanumGothic ExtraBold"/>
                  <a:ea typeface="NanumGothic ExtraBold"/>
                  <a:cs typeface="NanumGothic ExtraBold"/>
                  <a:sym typeface="NanumGothic ExtraBold"/>
                </a:rPr>
                <a:t>윤영주</a:t>
              </a:r>
              <a:endParaRPr sz="2200">
                <a:latin typeface="NanumGothic ExtraBold"/>
                <a:ea typeface="NanumGothic ExtraBold"/>
                <a:cs typeface="NanumGothic ExtraBold"/>
                <a:sym typeface="NanumGothic ExtraBold"/>
              </a:endParaRPr>
            </a:p>
          </p:txBody>
        </p:sp>
        <p:sp>
          <p:nvSpPr>
            <p:cNvPr id="513" name="Google Shape;513;gfa69ae2a65_1_9"/>
            <p:cNvSpPr txBox="1"/>
            <p:nvPr/>
          </p:nvSpPr>
          <p:spPr>
            <a:xfrm>
              <a:off x="4904993" y="4042380"/>
              <a:ext cx="1350300" cy="511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3F3F3F"/>
                  </a:solidFill>
                  <a:latin typeface="Nanum Gothic"/>
                  <a:ea typeface="Nanum Gothic"/>
                  <a:cs typeface="Nanum Gothic"/>
                  <a:sym typeface="Nanum Gothic"/>
                </a:rPr>
                <a:t>전처리</a:t>
              </a:r>
              <a:endParaRPr b="1" sz="1300">
                <a:solidFill>
                  <a:srgbClr val="3F3F3F"/>
                </a:solidFill>
                <a:latin typeface="Nanum Gothic"/>
                <a:ea typeface="Nanum Gothic"/>
                <a:cs typeface="Nanum Gothic"/>
                <a:sym typeface="Nanum Gothic"/>
              </a:endParaRPr>
            </a:p>
            <a:p>
              <a:pPr indent="0" lvl="0" marL="0" marR="0" rtl="0" algn="ctr">
                <a:spcBef>
                  <a:spcPts val="0"/>
                </a:spcBef>
                <a:spcAft>
                  <a:spcPts val="0"/>
                </a:spcAft>
                <a:buNone/>
              </a:pPr>
              <a:r>
                <a:rPr b="1" lang="en" sz="1300">
                  <a:solidFill>
                    <a:srgbClr val="3F3F3F"/>
                  </a:solidFill>
                  <a:latin typeface="Nanum Gothic"/>
                  <a:ea typeface="Nanum Gothic"/>
                  <a:cs typeface="Nanum Gothic"/>
                  <a:sym typeface="Nanum Gothic"/>
                </a:rPr>
                <a:t>모델링</a:t>
              </a:r>
              <a:endParaRPr b="1" sz="1300">
                <a:solidFill>
                  <a:srgbClr val="3F3F3F"/>
                </a:solidFill>
                <a:latin typeface="Nanum Gothic"/>
                <a:ea typeface="Nanum Gothic"/>
                <a:cs typeface="Nanum Gothic"/>
                <a:sym typeface="Nanum Gothic"/>
              </a:endParaRPr>
            </a:p>
          </p:txBody>
        </p:sp>
        <p:sp>
          <p:nvSpPr>
            <p:cNvPr id="514" name="Google Shape;514;gfa69ae2a65_1_9"/>
            <p:cNvSpPr txBox="1"/>
            <p:nvPr/>
          </p:nvSpPr>
          <p:spPr>
            <a:xfrm>
              <a:off x="6921393" y="3603462"/>
              <a:ext cx="1350180" cy="17415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3F3F3F"/>
                </a:buClr>
                <a:buSzPts val="1100"/>
                <a:buFont typeface="Arial"/>
                <a:buNone/>
              </a:pPr>
              <a:r>
                <a:rPr lang="en" sz="2200">
                  <a:solidFill>
                    <a:srgbClr val="3F3F3F"/>
                  </a:solidFill>
                  <a:latin typeface="NanumGothic ExtraBold"/>
                  <a:ea typeface="NanumGothic ExtraBold"/>
                  <a:cs typeface="NanumGothic ExtraBold"/>
                  <a:sym typeface="NanumGothic ExtraBold"/>
                </a:rPr>
                <a:t>채윤길</a:t>
              </a:r>
              <a:endParaRPr sz="2200">
                <a:latin typeface="NanumGothic ExtraBold"/>
                <a:ea typeface="NanumGothic ExtraBold"/>
                <a:cs typeface="NanumGothic ExtraBold"/>
                <a:sym typeface="NanumGothic ExtraBold"/>
              </a:endParaRPr>
            </a:p>
          </p:txBody>
        </p:sp>
        <p:sp>
          <p:nvSpPr>
            <p:cNvPr id="515" name="Google Shape;515;gfa69ae2a65_1_9"/>
            <p:cNvSpPr txBox="1"/>
            <p:nvPr/>
          </p:nvSpPr>
          <p:spPr>
            <a:xfrm>
              <a:off x="6921271" y="4042380"/>
              <a:ext cx="1350300" cy="29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3F3F3F"/>
                  </a:solidFill>
                  <a:latin typeface="Nanum Gothic"/>
                  <a:ea typeface="Nanum Gothic"/>
                  <a:cs typeface="Nanum Gothic"/>
                  <a:sym typeface="Nanum Gothic"/>
                </a:rPr>
                <a:t>모델링</a:t>
              </a:r>
              <a:endParaRPr b="1" sz="1300">
                <a:solidFill>
                  <a:srgbClr val="3F3F3F"/>
                </a:solidFill>
                <a:latin typeface="Nanum Gothic"/>
                <a:ea typeface="Nanum Gothic"/>
                <a:cs typeface="Nanum Gothic"/>
                <a:sym typeface="Nanum Gothic"/>
              </a:endParaRPr>
            </a:p>
          </p:txBody>
        </p:sp>
        <p:sp>
          <p:nvSpPr>
            <p:cNvPr id="516" name="Google Shape;516;gfa69ae2a65_1_9"/>
            <p:cNvSpPr/>
            <p:nvPr/>
          </p:nvSpPr>
          <p:spPr>
            <a:xfrm flipH="1">
              <a:off x="1397744" y="3069423"/>
              <a:ext cx="298527" cy="189945"/>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NanumGothic ExtraBold"/>
                <a:ea typeface="NanumGothic ExtraBold"/>
                <a:cs typeface="NanumGothic ExtraBold"/>
                <a:sym typeface="NanumGothic ExtraBold"/>
              </a:endParaRPr>
            </a:p>
          </p:txBody>
        </p:sp>
        <p:sp>
          <p:nvSpPr>
            <p:cNvPr id="517" name="Google Shape;517;gfa69ae2a65_1_9"/>
            <p:cNvSpPr/>
            <p:nvPr/>
          </p:nvSpPr>
          <p:spPr>
            <a:xfrm>
              <a:off x="7445079" y="3013034"/>
              <a:ext cx="299648" cy="294145"/>
            </a:xfrm>
            <a:custGeom>
              <a:rect b="b" l="l" r="r" t="t"/>
              <a:pathLst>
                <a:path extrusionOk="0" h="3921936" w="3866431">
                  <a:moveTo>
                    <a:pt x="3673551" y="1918004"/>
                  </a:moveTo>
                  <a:lnTo>
                    <a:pt x="3689615" y="1928004"/>
                  </a:lnTo>
                  <a:lnTo>
                    <a:pt x="3673551" y="1923989"/>
                  </a:lnTo>
                  <a:close/>
                  <a:moveTo>
                    <a:pt x="1973868" y="1267034"/>
                  </a:moveTo>
                  <a:cubicBezTo>
                    <a:pt x="1644528" y="1247265"/>
                    <a:pt x="1335642" y="1460585"/>
                    <a:pt x="1246922" y="1791693"/>
                  </a:cubicBezTo>
                  <a:cubicBezTo>
                    <a:pt x="1145527" y="2170102"/>
                    <a:pt x="1370092" y="2559060"/>
                    <a:pt x="1748502" y="2660455"/>
                  </a:cubicBezTo>
                  <a:cubicBezTo>
                    <a:pt x="2126911" y="2761848"/>
                    <a:pt x="2515869" y="2537284"/>
                    <a:pt x="2617263" y="2158875"/>
                  </a:cubicBezTo>
                  <a:cubicBezTo>
                    <a:pt x="2718658" y="1780466"/>
                    <a:pt x="2494093" y="1391508"/>
                    <a:pt x="2115683" y="1290113"/>
                  </a:cubicBezTo>
                  <a:cubicBezTo>
                    <a:pt x="2068382" y="1277439"/>
                    <a:pt x="2020916" y="1269858"/>
                    <a:pt x="1973868" y="1267034"/>
                  </a:cubicBezTo>
                  <a:close/>
                  <a:moveTo>
                    <a:pt x="1884148" y="778913"/>
                  </a:moveTo>
                  <a:cubicBezTo>
                    <a:pt x="2001814" y="774234"/>
                    <a:pt x="2122171" y="786977"/>
                    <a:pt x="2241901" y="819059"/>
                  </a:cubicBezTo>
                  <a:cubicBezTo>
                    <a:pt x="2880466" y="990162"/>
                    <a:pt x="3259419" y="1646529"/>
                    <a:pt x="3088317" y="2285093"/>
                  </a:cubicBezTo>
                  <a:cubicBezTo>
                    <a:pt x="2917214" y="2923658"/>
                    <a:pt x="2260847" y="3302611"/>
                    <a:pt x="1622284" y="3131508"/>
                  </a:cubicBezTo>
                  <a:cubicBezTo>
                    <a:pt x="983718" y="2960406"/>
                    <a:pt x="604765" y="2304038"/>
                    <a:pt x="775868" y="1665473"/>
                  </a:cubicBezTo>
                  <a:cubicBezTo>
                    <a:pt x="914889" y="1146640"/>
                    <a:pt x="1374260" y="799191"/>
                    <a:pt x="1884148" y="778913"/>
                  </a:cubicBezTo>
                  <a:close/>
                  <a:moveTo>
                    <a:pt x="1877044" y="601672"/>
                  </a:moveTo>
                  <a:cubicBezTo>
                    <a:pt x="1291617" y="624954"/>
                    <a:pt x="764192" y="1023877"/>
                    <a:pt x="604575" y="1619576"/>
                  </a:cubicBezTo>
                  <a:cubicBezTo>
                    <a:pt x="408124" y="2352745"/>
                    <a:pt x="843218" y="3106349"/>
                    <a:pt x="1576386" y="3302801"/>
                  </a:cubicBezTo>
                  <a:cubicBezTo>
                    <a:pt x="2309553" y="3499253"/>
                    <a:pt x="3063157" y="3064158"/>
                    <a:pt x="3259610" y="2330990"/>
                  </a:cubicBezTo>
                  <a:cubicBezTo>
                    <a:pt x="3456061" y="1597823"/>
                    <a:pt x="3020967" y="844219"/>
                    <a:pt x="2287799" y="647766"/>
                  </a:cubicBezTo>
                  <a:cubicBezTo>
                    <a:pt x="2150330" y="610931"/>
                    <a:pt x="2012143" y="596300"/>
                    <a:pt x="1877044" y="601672"/>
                  </a:cubicBezTo>
                  <a:close/>
                  <a:moveTo>
                    <a:pt x="2155203" y="0"/>
                  </a:moveTo>
                  <a:lnTo>
                    <a:pt x="2726520" y="153083"/>
                  </a:lnTo>
                  <a:lnTo>
                    <a:pt x="2718332" y="639676"/>
                  </a:lnTo>
                  <a:lnTo>
                    <a:pt x="2703388" y="635671"/>
                  </a:lnTo>
                  <a:cubicBezTo>
                    <a:pt x="2825157" y="704200"/>
                    <a:pt x="2935213" y="788233"/>
                    <a:pt x="3028302" y="887881"/>
                  </a:cubicBezTo>
                  <a:lnTo>
                    <a:pt x="3461490" y="780167"/>
                  </a:lnTo>
                  <a:lnTo>
                    <a:pt x="3739170" y="1302405"/>
                  </a:lnTo>
                  <a:lnTo>
                    <a:pt x="3430511" y="1580676"/>
                  </a:lnTo>
                  <a:cubicBezTo>
                    <a:pt x="3469203" y="1721610"/>
                    <a:pt x="3487439" y="1869186"/>
                    <a:pt x="3480892" y="2019195"/>
                  </a:cubicBezTo>
                  <a:lnTo>
                    <a:pt x="3866431" y="2233221"/>
                  </a:lnTo>
                  <a:lnTo>
                    <a:pt x="3713346" y="2804538"/>
                  </a:lnTo>
                  <a:lnTo>
                    <a:pt x="3245518" y="2796670"/>
                  </a:lnTo>
                  <a:cubicBezTo>
                    <a:pt x="3186368" y="2895500"/>
                    <a:pt x="3114705" y="2984636"/>
                    <a:pt x="3034406" y="3064209"/>
                  </a:cubicBezTo>
                  <a:lnTo>
                    <a:pt x="3188044" y="3465205"/>
                  </a:lnTo>
                  <a:lnTo>
                    <a:pt x="2703542" y="3804459"/>
                  </a:lnTo>
                  <a:lnTo>
                    <a:pt x="2511083" y="3637373"/>
                  </a:lnTo>
                  <a:lnTo>
                    <a:pt x="2510721" y="3637782"/>
                  </a:lnTo>
                  <a:lnTo>
                    <a:pt x="2469028" y="3600862"/>
                  </a:lnTo>
                  <a:lnTo>
                    <a:pt x="2336049" y="3485413"/>
                  </a:lnTo>
                  <a:lnTo>
                    <a:pt x="2337504" y="3484394"/>
                  </a:lnTo>
                  <a:lnTo>
                    <a:pt x="2321804" y="3470491"/>
                  </a:lnTo>
                  <a:cubicBezTo>
                    <a:pt x="2198912" y="3505261"/>
                    <a:pt x="2070236" y="3521441"/>
                    <a:pt x="1939394" y="3520711"/>
                  </a:cubicBezTo>
                  <a:lnTo>
                    <a:pt x="1716657" y="3921936"/>
                  </a:lnTo>
                  <a:lnTo>
                    <a:pt x="1145338" y="3768853"/>
                  </a:lnTo>
                  <a:lnTo>
                    <a:pt x="1153058" y="3310015"/>
                  </a:lnTo>
                  <a:cubicBezTo>
                    <a:pt x="1031991" y="3241016"/>
                    <a:pt x="922646" y="3156634"/>
                    <a:pt x="830223" y="3056799"/>
                  </a:cubicBezTo>
                  <a:lnTo>
                    <a:pt x="837628" y="3072678"/>
                  </a:lnTo>
                  <a:lnTo>
                    <a:pt x="359851" y="3165234"/>
                  </a:lnTo>
                  <a:lnTo>
                    <a:pt x="109883" y="2629179"/>
                  </a:lnTo>
                  <a:lnTo>
                    <a:pt x="433005" y="2367184"/>
                  </a:lnTo>
                  <a:cubicBezTo>
                    <a:pt x="398515" y="2240774"/>
                    <a:pt x="380498" y="2109034"/>
                    <a:pt x="380471" y="1974963"/>
                  </a:cubicBezTo>
                  <a:lnTo>
                    <a:pt x="0" y="1763749"/>
                  </a:lnTo>
                  <a:lnTo>
                    <a:pt x="153083" y="1192432"/>
                  </a:lnTo>
                  <a:lnTo>
                    <a:pt x="589083" y="1199766"/>
                  </a:lnTo>
                  <a:cubicBezTo>
                    <a:pt x="648234" y="1095383"/>
                    <a:pt x="719659" y="1000210"/>
                    <a:pt x="800459" y="915022"/>
                  </a:cubicBezTo>
                  <a:lnTo>
                    <a:pt x="654428" y="464617"/>
                  </a:lnTo>
                  <a:lnTo>
                    <a:pt x="1156025" y="151183"/>
                  </a:lnTo>
                  <a:lnTo>
                    <a:pt x="1506312" y="489026"/>
                  </a:lnTo>
                  <a:lnTo>
                    <a:pt x="1502791" y="491226"/>
                  </a:lnTo>
                  <a:cubicBezTo>
                    <a:pt x="1640493" y="447897"/>
                    <a:pt x="1785874" y="427870"/>
                    <a:pt x="1933939" y="429497"/>
                  </a:cubicBezTo>
                  <a:lnTo>
                    <a:pt x="1918994" y="425494"/>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NanumGothic ExtraBold"/>
                <a:ea typeface="NanumGothic ExtraBold"/>
                <a:cs typeface="NanumGothic ExtraBold"/>
                <a:sym typeface="NanumGothic ExtraBold"/>
              </a:endParaRPr>
            </a:p>
          </p:txBody>
        </p:sp>
        <p:pic>
          <p:nvPicPr>
            <p:cNvPr id="518" name="Google Shape;518;gfa69ae2a65_1_9"/>
            <p:cNvPicPr preferRelativeResize="0"/>
            <p:nvPr/>
          </p:nvPicPr>
          <p:blipFill>
            <a:blip r:embed="rId3">
              <a:alphaModFix/>
            </a:blip>
            <a:stretch>
              <a:fillRect/>
            </a:stretch>
          </p:blipFill>
          <p:spPr>
            <a:xfrm>
              <a:off x="3327836" y="2967976"/>
              <a:ext cx="456900" cy="351897"/>
            </a:xfrm>
            <a:prstGeom prst="rect">
              <a:avLst/>
            </a:prstGeom>
            <a:noFill/>
            <a:ln>
              <a:noFill/>
            </a:ln>
          </p:spPr>
        </p:pic>
        <p:pic>
          <p:nvPicPr>
            <p:cNvPr id="519" name="Google Shape;519;gfa69ae2a65_1_9"/>
            <p:cNvPicPr preferRelativeResize="0"/>
            <p:nvPr/>
          </p:nvPicPr>
          <p:blipFill>
            <a:blip r:embed="rId3">
              <a:alphaModFix/>
            </a:blip>
            <a:stretch>
              <a:fillRect/>
            </a:stretch>
          </p:blipFill>
          <p:spPr>
            <a:xfrm>
              <a:off x="5344123" y="2981951"/>
              <a:ext cx="456900" cy="351897"/>
            </a:xfrm>
            <a:prstGeom prst="rect">
              <a:avLst/>
            </a:prstGeom>
            <a:noFill/>
            <a:ln>
              <a:noFill/>
            </a:ln>
          </p:spPr>
        </p:pic>
        <p:pic>
          <p:nvPicPr>
            <p:cNvPr id="520" name="Google Shape;520;gfa69ae2a65_1_9"/>
            <p:cNvPicPr preferRelativeResize="0"/>
            <p:nvPr/>
          </p:nvPicPr>
          <p:blipFill>
            <a:blip r:embed="rId4">
              <a:alphaModFix/>
            </a:blip>
            <a:stretch>
              <a:fillRect/>
            </a:stretch>
          </p:blipFill>
          <p:spPr>
            <a:xfrm>
              <a:off x="977131" y="1249917"/>
              <a:ext cx="1127954" cy="1407414"/>
            </a:xfrm>
            <a:prstGeom prst="rect">
              <a:avLst/>
            </a:prstGeom>
            <a:noFill/>
            <a:ln>
              <a:noFill/>
            </a:ln>
          </p:spPr>
        </p:pic>
        <p:pic>
          <p:nvPicPr>
            <p:cNvPr id="521" name="Google Shape;521;gfa69ae2a65_1_9"/>
            <p:cNvPicPr preferRelativeResize="0"/>
            <p:nvPr/>
          </p:nvPicPr>
          <p:blipFill>
            <a:blip r:embed="rId5">
              <a:alphaModFix/>
            </a:blip>
            <a:stretch>
              <a:fillRect/>
            </a:stretch>
          </p:blipFill>
          <p:spPr>
            <a:xfrm>
              <a:off x="3034291" y="1273893"/>
              <a:ext cx="1059165" cy="1407401"/>
            </a:xfrm>
            <a:prstGeom prst="rect">
              <a:avLst/>
            </a:prstGeom>
            <a:noFill/>
            <a:ln>
              <a:noFill/>
            </a:ln>
          </p:spPr>
        </p:pic>
      </p:grpSp>
      <p:pic>
        <p:nvPicPr>
          <p:cNvPr id="522" name="Google Shape;522;gfa69ae2a65_1_9"/>
          <p:cNvPicPr preferRelativeResize="0"/>
          <p:nvPr/>
        </p:nvPicPr>
        <p:blipFill>
          <a:blip r:embed="rId6">
            <a:alphaModFix/>
          </a:blip>
          <a:stretch>
            <a:fillRect/>
          </a:stretch>
        </p:blipFill>
        <p:spPr>
          <a:xfrm>
            <a:off x="5001348" y="1539025"/>
            <a:ext cx="1024128" cy="1289304"/>
          </a:xfrm>
          <a:prstGeom prst="rect">
            <a:avLst/>
          </a:prstGeom>
          <a:noFill/>
          <a:ln>
            <a:noFill/>
          </a:ln>
        </p:spPr>
      </p:pic>
      <p:pic>
        <p:nvPicPr>
          <p:cNvPr id="523" name="Google Shape;523;gfa69ae2a65_1_9"/>
          <p:cNvPicPr preferRelativeResize="0"/>
          <p:nvPr/>
        </p:nvPicPr>
        <p:blipFill rotWithShape="1">
          <a:blip r:embed="rId7">
            <a:alphaModFix/>
          </a:blip>
          <a:srcRect b="5580" l="0" r="0" t="0"/>
          <a:stretch/>
        </p:blipFill>
        <p:spPr>
          <a:xfrm>
            <a:off x="6943500" y="1539025"/>
            <a:ext cx="1024125" cy="128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
          <p:cNvSpPr txBox="1"/>
          <p:nvPr>
            <p:ph type="title"/>
          </p:nvPr>
        </p:nvSpPr>
        <p:spPr>
          <a:xfrm>
            <a:off x="648000" y="703500"/>
            <a:ext cx="4983300" cy="417300"/>
          </a:xfrm>
          <a:prstGeom prst="rect">
            <a:avLst/>
          </a:prstGeom>
          <a:noFill/>
          <a:ln>
            <a:noFill/>
          </a:ln>
        </p:spPr>
        <p:txBody>
          <a:bodyPr anchorCtr="0" anchor="t" bIns="0" lIns="0" spcFirstLastPara="1" rIns="0" wrap="square" tIns="0">
            <a:noAutofit/>
          </a:bodyPr>
          <a:lstStyle/>
          <a:p>
            <a:pPr indent="-419100" lvl="0" marL="457200" rtl="0" algn="l">
              <a:lnSpc>
                <a:spcPct val="80000"/>
              </a:lnSpc>
              <a:spcBef>
                <a:spcPts val="0"/>
              </a:spcBef>
              <a:spcAft>
                <a:spcPts val="0"/>
              </a:spcAft>
              <a:buSzPts val="3000"/>
              <a:buFont typeface="NanumGothic ExtraBold"/>
              <a:buAutoNum type="romanUcPeriod" startAt="3"/>
            </a:pPr>
            <a:r>
              <a:rPr lang="en" sz="3000">
                <a:latin typeface="NanumGothic ExtraBold"/>
                <a:ea typeface="NanumGothic ExtraBold"/>
                <a:cs typeface="NanumGothic ExtraBold"/>
                <a:sym typeface="NanumGothic ExtraBold"/>
              </a:rPr>
              <a:t>프로젝트 수행 절차</a:t>
            </a:r>
            <a:endParaRPr sz="3000">
              <a:latin typeface="NanumGothic ExtraBold"/>
              <a:ea typeface="NanumGothic ExtraBold"/>
              <a:cs typeface="NanumGothic ExtraBold"/>
              <a:sym typeface="NanumGothic ExtraBold"/>
            </a:endParaRPr>
          </a:p>
        </p:txBody>
      </p:sp>
      <p:sp>
        <p:nvSpPr>
          <p:cNvPr id="529" name="Google Shape;529;p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530" name="Google Shape;530;p9"/>
          <p:cNvGrpSpPr/>
          <p:nvPr/>
        </p:nvGrpSpPr>
        <p:grpSpPr>
          <a:xfrm>
            <a:off x="5980375" y="1876194"/>
            <a:ext cx="2706163" cy="2520479"/>
            <a:chOff x="1083025" y="1574022"/>
            <a:chExt cx="1977900" cy="1996419"/>
          </a:xfrm>
        </p:grpSpPr>
        <p:sp>
          <p:nvSpPr>
            <p:cNvPr id="531" name="Google Shape;531;p9"/>
            <p:cNvSpPr txBox="1"/>
            <p:nvPr/>
          </p:nvSpPr>
          <p:spPr>
            <a:xfrm>
              <a:off x="1370432" y="1574022"/>
              <a:ext cx="858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800"/>
                <a:buFont typeface="Arial"/>
                <a:buNone/>
              </a:pPr>
              <a:r>
                <a:rPr b="1" lang="en" sz="1000">
                  <a:solidFill>
                    <a:srgbClr val="0B5394"/>
                  </a:solidFill>
                  <a:latin typeface="Nanum Gothic"/>
                  <a:ea typeface="Nanum Gothic"/>
                  <a:cs typeface="Nanum Gothic"/>
                  <a:sym typeface="Nanum Gothic"/>
                </a:rPr>
                <a:t>2021/11/11~</a:t>
              </a:r>
              <a:endParaRPr b="1" i="0" sz="1000" u="none" cap="none" strike="noStrike">
                <a:solidFill>
                  <a:srgbClr val="0B5394"/>
                </a:solidFill>
                <a:latin typeface="Nanum Gothic"/>
                <a:ea typeface="Nanum Gothic"/>
                <a:cs typeface="Nanum Gothic"/>
                <a:sym typeface="Nanum Gothic"/>
              </a:endParaRPr>
            </a:p>
          </p:txBody>
        </p:sp>
        <p:sp>
          <p:nvSpPr>
            <p:cNvPr id="532" name="Google Shape;532;p9"/>
            <p:cNvSpPr txBox="1"/>
            <p:nvPr/>
          </p:nvSpPr>
          <p:spPr>
            <a:xfrm>
              <a:off x="1083025" y="2678541"/>
              <a:ext cx="1977900" cy="8919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모델링,</a:t>
              </a:r>
              <a:endParaRPr>
                <a:solidFill>
                  <a:schemeClr val="dk1"/>
                </a:solidFill>
                <a:latin typeface="NanumGothic ExtraBold"/>
                <a:ea typeface="NanumGothic ExtraBold"/>
                <a:cs typeface="NanumGothic ExtraBold"/>
                <a:sym typeface="NanumGothic ExtraBold"/>
              </a:endParaRPr>
            </a:p>
            <a:p>
              <a:pPr indent="0" lvl="0" marL="0" rtl="0" algn="ctr">
                <a:lnSpc>
                  <a:spcPct val="115000"/>
                </a:lnSpc>
                <a:spcBef>
                  <a:spcPts val="0"/>
                </a:spcBef>
                <a:spcAft>
                  <a:spcPts val="0"/>
                </a:spcAft>
                <a:buClr>
                  <a:srgbClr val="000000"/>
                </a:buClr>
                <a:buSzPts val="1200"/>
                <a:buFont typeface="Arial"/>
                <a:buNone/>
              </a:pPr>
              <a:r>
                <a:rPr lang="en" sz="1300">
                  <a:solidFill>
                    <a:schemeClr val="dk1"/>
                  </a:solidFill>
                  <a:latin typeface="NanumGothic ExtraBold"/>
                  <a:ea typeface="NanumGothic ExtraBold"/>
                  <a:cs typeface="NanumGothic ExtraBold"/>
                  <a:sym typeface="NanumGothic ExtraBold"/>
                </a:rPr>
                <a:t>성능 개선을 위한 </a:t>
              </a:r>
              <a:endParaRPr sz="1300">
                <a:solidFill>
                  <a:schemeClr val="dk1"/>
                </a:solidFill>
                <a:latin typeface="NanumGothic ExtraBold"/>
                <a:ea typeface="NanumGothic ExtraBold"/>
                <a:cs typeface="NanumGothic ExtraBold"/>
                <a:sym typeface="NanumGothic ExtraBold"/>
              </a:endParaRPr>
            </a:p>
            <a:p>
              <a:pPr indent="0" lvl="0" marL="0" rtl="0" algn="ctr">
                <a:lnSpc>
                  <a:spcPct val="115000"/>
                </a:lnSpc>
                <a:spcBef>
                  <a:spcPts val="0"/>
                </a:spcBef>
                <a:spcAft>
                  <a:spcPts val="0"/>
                </a:spcAft>
                <a:buClr>
                  <a:srgbClr val="000000"/>
                </a:buClr>
                <a:buSzPts val="1200"/>
                <a:buFont typeface="Arial"/>
                <a:buNone/>
              </a:pPr>
              <a:r>
                <a:rPr lang="en" sz="1300">
                  <a:solidFill>
                    <a:schemeClr val="dk1"/>
                  </a:solidFill>
                  <a:latin typeface="NanumGothic ExtraBold"/>
                  <a:ea typeface="NanumGothic ExtraBold"/>
                  <a:cs typeface="NanumGothic ExtraBold"/>
                  <a:sym typeface="NanumGothic ExtraBold"/>
                </a:rPr>
                <a:t>하이퍼파라미터 조정</a:t>
              </a:r>
              <a:r>
                <a:rPr lang="en">
                  <a:solidFill>
                    <a:schemeClr val="dk1"/>
                  </a:solidFill>
                  <a:latin typeface="NanumGothic ExtraBold"/>
                  <a:ea typeface="NanumGothic ExtraBold"/>
                  <a:cs typeface="NanumGothic ExtraBold"/>
                  <a:sym typeface="NanumGothic ExtraBold"/>
                </a:rPr>
                <a:t>,</a:t>
              </a:r>
              <a:endParaRPr>
                <a:solidFill>
                  <a:schemeClr val="dk1"/>
                </a:solidFill>
                <a:latin typeface="NanumGothic ExtraBold"/>
                <a:ea typeface="NanumGothic ExtraBold"/>
                <a:cs typeface="NanumGothic ExtraBold"/>
                <a:sym typeface="NanumGothic ExtraBold"/>
              </a:endParaRPr>
            </a:p>
            <a:p>
              <a:pPr indent="0" lvl="0" marL="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발표 준비</a:t>
              </a:r>
              <a:endParaRPr>
                <a:solidFill>
                  <a:schemeClr val="dk1"/>
                </a:solidFill>
                <a:latin typeface="NanumGothic ExtraBold"/>
                <a:ea typeface="NanumGothic ExtraBold"/>
                <a:cs typeface="NanumGothic ExtraBold"/>
                <a:sym typeface="NanumGothic ExtraBold"/>
              </a:endParaRPr>
            </a:p>
          </p:txBody>
        </p:sp>
        <p:cxnSp>
          <p:nvCxnSpPr>
            <p:cNvPr id="533" name="Google Shape;533;p9"/>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534" name="Google Shape;534;p9"/>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35" name="Google Shape;535;p9"/>
            <p:cNvSpPr/>
            <p:nvPr/>
          </p:nvSpPr>
          <p:spPr>
            <a:xfrm>
              <a:off x="1083125" y="2460449"/>
              <a:ext cx="1834800" cy="143400"/>
            </a:xfrm>
            <a:prstGeom prst="parallelogram">
              <a:avLst>
                <a:gd fmla="val 96952" name="adj"/>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9"/>
          <p:cNvGrpSpPr/>
          <p:nvPr/>
        </p:nvGrpSpPr>
        <p:grpSpPr>
          <a:xfrm>
            <a:off x="7902166" y="3952357"/>
            <a:ext cx="1075157" cy="1153001"/>
            <a:chOff x="2152750" y="190500"/>
            <a:chExt cx="4293756" cy="4762499"/>
          </a:xfrm>
        </p:grpSpPr>
        <p:sp>
          <p:nvSpPr>
            <p:cNvPr id="537" name="Google Shape;537;p9"/>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9"/>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9"/>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9"/>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9"/>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9"/>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9"/>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9"/>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9"/>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9"/>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9"/>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9"/>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9"/>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9"/>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9"/>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9"/>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9"/>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9"/>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9"/>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9"/>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9"/>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9"/>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9"/>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9"/>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9"/>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9"/>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9"/>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9"/>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9"/>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9"/>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9"/>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9"/>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9"/>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9"/>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9"/>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9"/>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9"/>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9"/>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9"/>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9"/>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9"/>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9"/>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9"/>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9"/>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9"/>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9"/>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2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9"/>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9"/>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9"/>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9"/>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9"/>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9"/>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9"/>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9"/>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9"/>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9"/>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9"/>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9"/>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9"/>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9"/>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9"/>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9"/>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9"/>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9"/>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9"/>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9"/>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9"/>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9"/>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9"/>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9"/>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9"/>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9"/>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9"/>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9"/>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2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1" name="Google Shape;611;p9"/>
            <p:cNvGrpSpPr/>
            <p:nvPr/>
          </p:nvGrpSpPr>
          <p:grpSpPr>
            <a:xfrm>
              <a:off x="3923682" y="3244965"/>
              <a:ext cx="195764" cy="131404"/>
              <a:chOff x="5733332" y="4102215"/>
              <a:chExt cx="195764" cy="131404"/>
            </a:xfrm>
          </p:grpSpPr>
          <p:sp>
            <p:nvSpPr>
              <p:cNvPr id="612" name="Google Shape;612;p9"/>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9"/>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9"/>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9"/>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9"/>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9"/>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9"/>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9"/>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9"/>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21" name="Google Shape;621;p9"/>
            <p:cNvGrpSpPr/>
            <p:nvPr/>
          </p:nvGrpSpPr>
          <p:grpSpPr>
            <a:xfrm flipH="1">
              <a:off x="3829307" y="2465055"/>
              <a:ext cx="683692" cy="518573"/>
              <a:chOff x="6621095" y="1452181"/>
              <a:chExt cx="330893" cy="250785"/>
            </a:xfrm>
          </p:grpSpPr>
          <p:sp>
            <p:nvSpPr>
              <p:cNvPr id="622" name="Google Shape;622;p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7" name="Google Shape;627;p9"/>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9"/>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9"/>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9"/>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9"/>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9"/>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9"/>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9"/>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9"/>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9"/>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9"/>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9"/>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9"/>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9"/>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9"/>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9"/>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9"/>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9"/>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45" name="Google Shape;645;p9"/>
          <p:cNvGrpSpPr/>
          <p:nvPr/>
        </p:nvGrpSpPr>
        <p:grpSpPr>
          <a:xfrm>
            <a:off x="2643430" y="1876225"/>
            <a:ext cx="3441459" cy="1300169"/>
            <a:chOff x="-612595" y="1574009"/>
            <a:chExt cx="3530426" cy="1029837"/>
          </a:xfrm>
        </p:grpSpPr>
        <p:sp>
          <p:nvSpPr>
            <p:cNvPr id="646" name="Google Shape;646;p9"/>
            <p:cNvSpPr txBox="1"/>
            <p:nvPr/>
          </p:nvSpPr>
          <p:spPr>
            <a:xfrm>
              <a:off x="1258117" y="1574009"/>
              <a:ext cx="11028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800"/>
                <a:buFont typeface="Arial"/>
                <a:buNone/>
              </a:pPr>
              <a:r>
                <a:rPr b="1" lang="en" sz="1000">
                  <a:solidFill>
                    <a:srgbClr val="0B5394"/>
                  </a:solidFill>
                  <a:latin typeface="Nanum Gothic"/>
                  <a:ea typeface="Nanum Gothic"/>
                  <a:cs typeface="Nanum Gothic"/>
                  <a:sym typeface="Nanum Gothic"/>
                </a:rPr>
                <a:t>2021/11/3~</a:t>
              </a:r>
              <a:endParaRPr b="1" i="0" sz="1000" u="none" cap="none" strike="noStrike">
                <a:solidFill>
                  <a:srgbClr val="0B5394"/>
                </a:solidFill>
                <a:latin typeface="Nanum Gothic"/>
                <a:ea typeface="Nanum Gothic"/>
                <a:cs typeface="Nanum Gothic"/>
                <a:sym typeface="Nanum Gothic"/>
              </a:endParaRPr>
            </a:p>
          </p:txBody>
        </p:sp>
        <p:cxnSp>
          <p:nvCxnSpPr>
            <p:cNvPr id="647" name="Google Shape;647;p9"/>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648" name="Google Shape;648;p9"/>
            <p:cNvSpPr/>
            <p:nvPr/>
          </p:nvSpPr>
          <p:spPr>
            <a:xfrm flipH="1">
              <a:off x="-612569" y="2306624"/>
              <a:ext cx="3530400" cy="1434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9" name="Google Shape;649;p9"/>
            <p:cNvSpPr/>
            <p:nvPr/>
          </p:nvSpPr>
          <p:spPr>
            <a:xfrm>
              <a:off x="-612595" y="2460446"/>
              <a:ext cx="35304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9"/>
          <p:cNvGrpSpPr/>
          <p:nvPr/>
        </p:nvGrpSpPr>
        <p:grpSpPr>
          <a:xfrm>
            <a:off x="624008" y="1906250"/>
            <a:ext cx="2138943" cy="2260144"/>
            <a:chOff x="1083025" y="1597097"/>
            <a:chExt cx="1834900" cy="1790213"/>
          </a:xfrm>
        </p:grpSpPr>
        <p:sp>
          <p:nvSpPr>
            <p:cNvPr id="651" name="Google Shape;651;p9"/>
            <p:cNvSpPr txBox="1"/>
            <p:nvPr/>
          </p:nvSpPr>
          <p:spPr>
            <a:xfrm>
              <a:off x="1124527" y="2677810"/>
              <a:ext cx="1752000" cy="709500"/>
            </a:xfrm>
            <a:prstGeom prst="rect">
              <a:avLst/>
            </a:prstGeom>
            <a:noFill/>
            <a:ln>
              <a:noFill/>
            </a:ln>
          </p:spPr>
          <p:txBody>
            <a:bodyPr anchorCtr="0" anchor="b"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프로젝트 주제 이해,</a:t>
              </a:r>
              <a:endParaRPr>
                <a:solidFill>
                  <a:schemeClr val="dk1"/>
                </a:solidFill>
                <a:latin typeface="NanumGothic ExtraBold"/>
                <a:ea typeface="NanumGothic ExtraBold"/>
                <a:cs typeface="NanumGothic ExtraBold"/>
                <a:sym typeface="NanumGothic ExtraBold"/>
              </a:endParaRPr>
            </a:p>
            <a:p>
              <a:pPr indent="0" lvl="0" marL="0" marR="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방향성 수립,</a:t>
              </a:r>
              <a:endParaRPr>
                <a:solidFill>
                  <a:schemeClr val="dk1"/>
                </a:solidFill>
                <a:latin typeface="NanumGothic ExtraBold"/>
                <a:ea typeface="NanumGothic ExtraBold"/>
                <a:cs typeface="NanumGothic ExtraBold"/>
                <a:sym typeface="NanumGothic ExtraBold"/>
              </a:endParaRPr>
            </a:p>
            <a:p>
              <a:pPr indent="0" lvl="0" marL="0" marR="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데이터 이해 및 EDA</a:t>
              </a:r>
              <a:endParaRPr i="0" u="none" cap="none" strike="noStrike">
                <a:solidFill>
                  <a:schemeClr val="dk1"/>
                </a:solidFill>
                <a:latin typeface="NanumGothic ExtraBold"/>
                <a:ea typeface="NanumGothic ExtraBold"/>
                <a:cs typeface="NanumGothic ExtraBold"/>
                <a:sym typeface="NanumGothic ExtraBold"/>
              </a:endParaRPr>
            </a:p>
          </p:txBody>
        </p:sp>
        <p:cxnSp>
          <p:nvCxnSpPr>
            <p:cNvPr id="652" name="Google Shape;652;p9"/>
            <p:cNvCxnSpPr/>
            <p:nvPr/>
          </p:nvCxnSpPr>
          <p:spPr>
            <a:xfrm>
              <a:off x="2180202" y="1695421"/>
              <a:ext cx="718500" cy="741900"/>
            </a:xfrm>
            <a:prstGeom prst="straightConnector1">
              <a:avLst/>
            </a:prstGeom>
            <a:noFill/>
            <a:ln cap="flat" cmpd="sng" w="9525">
              <a:solidFill>
                <a:schemeClr val="lt2"/>
              </a:solidFill>
              <a:prstDash val="solid"/>
              <a:round/>
              <a:headEnd len="sm" w="sm" type="none"/>
              <a:tailEnd len="sm" w="sm" type="none"/>
            </a:ln>
          </p:spPr>
        </p:cxnSp>
        <p:sp>
          <p:nvSpPr>
            <p:cNvPr id="653" name="Google Shape;653;p9"/>
            <p:cNvSpPr/>
            <p:nvPr/>
          </p:nvSpPr>
          <p:spPr>
            <a:xfrm>
              <a:off x="1083125" y="2460449"/>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9"/>
            <p:cNvSpPr txBox="1"/>
            <p:nvPr/>
          </p:nvSpPr>
          <p:spPr>
            <a:xfrm>
              <a:off x="1103614" y="1597097"/>
              <a:ext cx="1535700" cy="3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lang="en" sz="1000">
                  <a:solidFill>
                    <a:srgbClr val="0B5394"/>
                  </a:solidFill>
                  <a:latin typeface="Nanum Gothic"/>
                  <a:ea typeface="Nanum Gothic"/>
                  <a:cs typeface="Nanum Gothic"/>
                  <a:sym typeface="Nanum Gothic"/>
                </a:rPr>
                <a:t>2021/10/18 ~ </a:t>
              </a:r>
              <a:endParaRPr b="1" sz="1000">
                <a:solidFill>
                  <a:srgbClr val="0B5394"/>
                </a:solidFill>
                <a:latin typeface="Nanum Gothic"/>
                <a:ea typeface="Nanum Gothic"/>
                <a:cs typeface="Nanum Gothic"/>
                <a:sym typeface="Nanum Gothic"/>
              </a:endParaRPr>
            </a:p>
            <a:p>
              <a:pPr indent="0" lvl="0" marL="0" marR="0" rtl="0" algn="l">
                <a:lnSpc>
                  <a:spcPct val="100000"/>
                </a:lnSpc>
                <a:spcBef>
                  <a:spcPts val="0"/>
                </a:spcBef>
                <a:spcAft>
                  <a:spcPts val="0"/>
                </a:spcAft>
                <a:buClr>
                  <a:srgbClr val="000000"/>
                </a:buClr>
                <a:buSzPts val="800"/>
                <a:buFont typeface="Arial"/>
                <a:buNone/>
              </a:pPr>
              <a:r>
                <a:rPr b="1" lang="en" sz="1000">
                  <a:solidFill>
                    <a:srgbClr val="0B5394"/>
                  </a:solidFill>
                  <a:latin typeface="Nanum Gothic"/>
                  <a:ea typeface="Nanum Gothic"/>
                  <a:cs typeface="Nanum Gothic"/>
                  <a:sym typeface="Nanum Gothic"/>
                </a:rPr>
                <a:t>2021/10/23</a:t>
              </a:r>
              <a:endParaRPr b="1" i="0" sz="1000" u="none" cap="none" strike="noStrike">
                <a:solidFill>
                  <a:srgbClr val="0B5394"/>
                </a:solidFill>
                <a:latin typeface="Nanum Gothic"/>
                <a:ea typeface="Nanum Gothic"/>
                <a:cs typeface="Nanum Gothic"/>
                <a:sym typeface="Nanum Gothic"/>
              </a:endParaRPr>
            </a:p>
          </p:txBody>
        </p:sp>
        <p:sp>
          <p:nvSpPr>
            <p:cNvPr id="655" name="Google Shape;655;p9"/>
            <p:cNvSpPr/>
            <p:nvPr/>
          </p:nvSpPr>
          <p:spPr>
            <a:xfrm flipH="1">
              <a:off x="1083025" y="2306625"/>
              <a:ext cx="1834800" cy="1434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sp>
        <p:nvSpPr>
          <p:cNvPr id="656" name="Google Shape;656;p9"/>
          <p:cNvSpPr txBox="1"/>
          <p:nvPr/>
        </p:nvSpPr>
        <p:spPr>
          <a:xfrm>
            <a:off x="2643425" y="3246325"/>
            <a:ext cx="3528000" cy="878100"/>
          </a:xfrm>
          <a:prstGeom prst="rect">
            <a:avLst/>
          </a:prstGeom>
          <a:noFill/>
          <a:ln>
            <a:noFill/>
          </a:ln>
        </p:spPr>
        <p:txBody>
          <a:bodyPr anchorCtr="0" anchor="b"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데이터 전처리,</a:t>
            </a:r>
            <a:endParaRPr>
              <a:solidFill>
                <a:schemeClr val="dk1"/>
              </a:solidFill>
              <a:latin typeface="NanumGothic ExtraBold"/>
              <a:ea typeface="NanumGothic ExtraBold"/>
              <a:cs typeface="NanumGothic ExtraBold"/>
              <a:sym typeface="NanumGothic ExtraBold"/>
            </a:endParaRPr>
          </a:p>
          <a:p>
            <a:pPr indent="0" lvl="0" marL="0" marR="0" rtl="0" algn="ctr">
              <a:lnSpc>
                <a:spcPct val="115000"/>
              </a:lnSpc>
              <a:spcBef>
                <a:spcPts val="0"/>
              </a:spcBef>
              <a:spcAft>
                <a:spcPts val="0"/>
              </a:spcAft>
              <a:buClr>
                <a:srgbClr val="000000"/>
              </a:buClr>
              <a:buSzPts val="1200"/>
              <a:buFont typeface="Arial"/>
              <a:buNone/>
            </a:pPr>
            <a:r>
              <a:rPr lang="en" sz="1300">
                <a:solidFill>
                  <a:schemeClr val="dk1"/>
                </a:solidFill>
                <a:latin typeface="NanumGothic ExtraBold"/>
                <a:ea typeface="NanumGothic ExtraBold"/>
                <a:cs typeface="NanumGothic ExtraBold"/>
                <a:sym typeface="NanumGothic ExtraBold"/>
              </a:rPr>
              <a:t>(이상치 처리, 정제, 파생변수 생성)</a:t>
            </a:r>
            <a:endParaRPr sz="1300">
              <a:solidFill>
                <a:schemeClr val="dk1"/>
              </a:solidFill>
              <a:latin typeface="NanumGothic ExtraBold"/>
              <a:ea typeface="NanumGothic ExtraBold"/>
              <a:cs typeface="NanumGothic ExtraBold"/>
              <a:sym typeface="NanumGothic ExtraBold"/>
            </a:endParaRPr>
          </a:p>
          <a:p>
            <a:pPr indent="0" lvl="0" marL="0" marR="0" rtl="0" algn="ctr">
              <a:lnSpc>
                <a:spcPct val="115000"/>
              </a:lnSpc>
              <a:spcBef>
                <a:spcPts val="0"/>
              </a:spcBef>
              <a:spcAft>
                <a:spcPts val="0"/>
              </a:spcAft>
              <a:buClr>
                <a:srgbClr val="000000"/>
              </a:buClr>
              <a:buSzPts val="1200"/>
              <a:buFont typeface="Arial"/>
              <a:buNone/>
            </a:pPr>
            <a:r>
              <a:rPr lang="en">
                <a:solidFill>
                  <a:schemeClr val="dk1"/>
                </a:solidFill>
                <a:latin typeface="NanumGothic ExtraBold"/>
                <a:ea typeface="NanumGothic ExtraBold"/>
                <a:cs typeface="NanumGothic ExtraBold"/>
                <a:sym typeface="NanumGothic ExtraBold"/>
              </a:rPr>
              <a:t>모델 탐색</a:t>
            </a:r>
            <a:endParaRPr>
              <a:solidFill>
                <a:schemeClr val="dk1"/>
              </a:solidFill>
              <a:latin typeface="NanumGothic ExtraBold"/>
              <a:ea typeface="NanumGothic ExtraBold"/>
              <a:cs typeface="NanumGothic ExtraBold"/>
              <a:sym typeface="NanumGothic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
          <p:cNvSpPr txBox="1"/>
          <p:nvPr>
            <p:ph type="ctrTitle"/>
          </p:nvPr>
        </p:nvSpPr>
        <p:spPr>
          <a:xfrm>
            <a:off x="949125" y="1997100"/>
            <a:ext cx="5307300" cy="1866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4800"/>
              <a:buNone/>
            </a:pPr>
            <a:r>
              <a:rPr b="1" lang="en">
                <a:latin typeface="Nanum Gothic"/>
                <a:ea typeface="Nanum Gothic"/>
                <a:cs typeface="Nanum Gothic"/>
                <a:sym typeface="Nanum Gothic"/>
              </a:rPr>
              <a:t>EDA</a:t>
            </a:r>
            <a:endParaRPr b="1">
              <a:latin typeface="Nanum Gothic"/>
              <a:ea typeface="Nanum Gothic"/>
              <a:cs typeface="Nanum Gothic"/>
              <a:sym typeface="Nanum Gothic"/>
            </a:endParaRPr>
          </a:p>
          <a:p>
            <a:pPr indent="0" lvl="0" marL="0" rtl="0" algn="l">
              <a:lnSpc>
                <a:spcPct val="115000"/>
              </a:lnSpc>
              <a:spcBef>
                <a:spcPts val="0"/>
              </a:spcBef>
              <a:spcAft>
                <a:spcPts val="0"/>
              </a:spcAft>
              <a:buSzPts val="4800"/>
              <a:buNone/>
            </a:pPr>
            <a:r>
              <a:rPr lang="en" sz="3000">
                <a:latin typeface="Nanum Gothic"/>
                <a:ea typeface="Nanum Gothic"/>
                <a:cs typeface="Nanum Gothic"/>
                <a:sym typeface="Nanum Gothic"/>
              </a:rPr>
              <a:t>Exploratory Data Analysis</a:t>
            </a:r>
            <a:endParaRPr sz="3000">
              <a:latin typeface="Nanum Gothic"/>
              <a:ea typeface="Nanum Gothic"/>
              <a:cs typeface="Nanum Gothic"/>
              <a:sym typeface="Nanum Gothic"/>
            </a:endParaRPr>
          </a:p>
        </p:txBody>
      </p:sp>
      <p:grpSp>
        <p:nvGrpSpPr>
          <p:cNvPr id="662" name="Google Shape;662;p10"/>
          <p:cNvGrpSpPr/>
          <p:nvPr/>
        </p:nvGrpSpPr>
        <p:grpSpPr>
          <a:xfrm>
            <a:off x="6216733" y="1271990"/>
            <a:ext cx="2265854" cy="2346045"/>
            <a:chOff x="2012475" y="393272"/>
            <a:chExt cx="4440240" cy="4609126"/>
          </a:xfrm>
        </p:grpSpPr>
        <p:sp>
          <p:nvSpPr>
            <p:cNvPr id="663" name="Google Shape;663;p10"/>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10"/>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10"/>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10"/>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10"/>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10"/>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10"/>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10"/>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10"/>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10"/>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10"/>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10"/>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10"/>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10"/>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10"/>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10"/>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10"/>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10"/>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10"/>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10"/>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10"/>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10"/>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10"/>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10"/>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10"/>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10"/>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10"/>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10"/>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10"/>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10"/>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10"/>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10"/>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10"/>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10"/>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10"/>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10"/>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10"/>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10"/>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10"/>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10"/>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10"/>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10"/>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10"/>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10"/>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10"/>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10"/>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10"/>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10"/>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10"/>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10"/>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10"/>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10"/>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10"/>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10"/>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10"/>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10"/>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10"/>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10"/>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10"/>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10"/>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10"/>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10"/>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10"/>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10"/>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10"/>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10"/>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10"/>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10"/>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10"/>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10"/>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10"/>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10"/>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10"/>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10"/>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10"/>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10"/>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10"/>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10"/>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10"/>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10"/>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10"/>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10"/>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10"/>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10"/>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10"/>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10"/>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10"/>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10"/>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10"/>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10"/>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10"/>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10"/>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10"/>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fa69ae2a65_0_60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grpSp>
        <p:nvGrpSpPr>
          <p:cNvPr id="761" name="Google Shape;761;gfa69ae2a65_0_607"/>
          <p:cNvGrpSpPr/>
          <p:nvPr/>
        </p:nvGrpSpPr>
        <p:grpSpPr>
          <a:xfrm>
            <a:off x="8251838" y="4038469"/>
            <a:ext cx="854058" cy="1066799"/>
            <a:chOff x="2602525" y="317054"/>
            <a:chExt cx="4174283" cy="4762495"/>
          </a:xfrm>
        </p:grpSpPr>
        <p:sp>
          <p:nvSpPr>
            <p:cNvPr id="762" name="Google Shape;762;gfa69ae2a65_0_607"/>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gfa69ae2a65_0_607"/>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gfa69ae2a65_0_607"/>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gfa69ae2a65_0_607"/>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gfa69ae2a65_0_607"/>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gfa69ae2a65_0_607"/>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gfa69ae2a65_0_607"/>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gfa69ae2a65_0_607"/>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gfa69ae2a65_0_607"/>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gfa69ae2a65_0_607"/>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gfa69ae2a65_0_607"/>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gfa69ae2a65_0_607"/>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gfa69ae2a65_0_607"/>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gfa69ae2a65_0_607"/>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gfa69ae2a65_0_607"/>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gfa69ae2a65_0_607"/>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gfa69ae2a65_0_607"/>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gfa69ae2a65_0_607"/>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gfa69ae2a65_0_607"/>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gfa69ae2a65_0_607"/>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gfa69ae2a65_0_607"/>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gfa69ae2a65_0_607"/>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gfa69ae2a65_0_607"/>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gfa69ae2a65_0_607"/>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gfa69ae2a65_0_607"/>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gfa69ae2a65_0_607"/>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gfa69ae2a65_0_607"/>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gfa69ae2a65_0_607"/>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0" name="Google Shape;790;gfa69ae2a65_0_607"/>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gfa69ae2a65_0_607"/>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gfa69ae2a65_0_607"/>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gfa69ae2a65_0_607"/>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gfa69ae2a65_0_607"/>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gfa69ae2a65_0_607"/>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gfa69ae2a65_0_607"/>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gfa69ae2a65_0_607"/>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gfa69ae2a65_0_607"/>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gfa69ae2a65_0_607"/>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gfa69ae2a65_0_607"/>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gfa69ae2a65_0_607"/>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gfa69ae2a65_0_607"/>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gfa69ae2a65_0_607"/>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gfa69ae2a65_0_60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gfa69ae2a65_0_60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gfa69ae2a65_0_607"/>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gfa69ae2a65_0_607"/>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gfa69ae2a65_0_607"/>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gfa69ae2a65_0_607"/>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gfa69ae2a65_0_607"/>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gfa69ae2a65_0_607"/>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gfa69ae2a65_0_607"/>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gfa69ae2a65_0_607"/>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gfa69ae2a65_0_607"/>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gfa69ae2a65_0_607"/>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gfa69ae2a65_0_607"/>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gfa69ae2a65_0_607"/>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gfa69ae2a65_0_607"/>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9" name="Google Shape;819;gfa69ae2a65_0_607"/>
            <p:cNvGrpSpPr/>
            <p:nvPr/>
          </p:nvGrpSpPr>
          <p:grpSpPr>
            <a:xfrm>
              <a:off x="2941619" y="3895613"/>
              <a:ext cx="483621" cy="510995"/>
              <a:chOff x="4345944" y="4626313"/>
              <a:chExt cx="483621" cy="510995"/>
            </a:xfrm>
          </p:grpSpPr>
          <p:grpSp>
            <p:nvGrpSpPr>
              <p:cNvPr id="820" name="Google Shape;820;gfa69ae2a65_0_607"/>
              <p:cNvGrpSpPr/>
              <p:nvPr/>
            </p:nvGrpSpPr>
            <p:grpSpPr>
              <a:xfrm>
                <a:off x="4345944" y="4852987"/>
                <a:ext cx="474200" cy="284321"/>
                <a:chOff x="4345944" y="4852987"/>
                <a:chExt cx="474200" cy="284321"/>
              </a:xfrm>
            </p:grpSpPr>
            <p:sp>
              <p:nvSpPr>
                <p:cNvPr id="821" name="Google Shape;821;gfa69ae2a65_0_607"/>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gfa69ae2a65_0_607"/>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gfa69ae2a65_0_607"/>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24" name="Google Shape;824;gfa69ae2a65_0_607"/>
                <p:cNvGrpSpPr/>
                <p:nvPr/>
              </p:nvGrpSpPr>
              <p:grpSpPr>
                <a:xfrm>
                  <a:off x="4457040" y="4985575"/>
                  <a:ext cx="133724" cy="77247"/>
                  <a:chOff x="4457040" y="4985575"/>
                  <a:chExt cx="133724" cy="77247"/>
                </a:xfrm>
              </p:grpSpPr>
              <p:sp>
                <p:nvSpPr>
                  <p:cNvPr id="825" name="Google Shape;825;gfa69ae2a65_0_607"/>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gfa69ae2a65_0_607"/>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27" name="Google Shape;827;gfa69ae2a65_0_607"/>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gfa69ae2a65_0_607"/>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gfa69ae2a65_0_607"/>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gfa69ae2a65_0_607"/>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gfa69ae2a65_0_607"/>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gfa69ae2a65_0_607"/>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gfa69ae2a65_0_607"/>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gfa69ae2a65_0_607"/>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gfa69ae2a65_0_607"/>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gfa69ae2a65_0_607"/>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gfa69ae2a65_0_607"/>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gfa69ae2a65_0_607"/>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gfa69ae2a65_0_607"/>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gfa69ae2a65_0_607"/>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gfa69ae2a65_0_607"/>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gfa69ae2a65_0_607"/>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gfa69ae2a65_0_607"/>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gfa69ae2a65_0_607"/>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gfa69ae2a65_0_607"/>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gfa69ae2a65_0_607"/>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gfa69ae2a65_0_607"/>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gfa69ae2a65_0_607"/>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gfa69ae2a65_0_607"/>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gfa69ae2a65_0_607"/>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gfa69ae2a65_0_607"/>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gfa69ae2a65_0_607"/>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gfa69ae2a65_0_607"/>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gfa69ae2a65_0_607"/>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gfa69ae2a65_0_607"/>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gfa69ae2a65_0_607"/>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gfa69ae2a65_0_607"/>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gfa69ae2a65_0_607"/>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gfa69ae2a65_0_607"/>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gfa69ae2a65_0_607"/>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gfa69ae2a65_0_607"/>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gfa69ae2a65_0_607"/>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gfa69ae2a65_0_607"/>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gfa69ae2a65_0_607"/>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gfa69ae2a65_0_607"/>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gfa69ae2a65_0_607"/>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gfa69ae2a65_0_607"/>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gfa69ae2a65_0_607"/>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gfa69ae2a65_0_607"/>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gfa69ae2a65_0_607"/>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gfa69ae2a65_0_607"/>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gfa69ae2a65_0_607"/>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gfa69ae2a65_0_607"/>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gfa69ae2a65_0_607"/>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gfa69ae2a65_0_607"/>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gfa69ae2a65_0_607"/>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gfa69ae2a65_0_607"/>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gfa69ae2a65_0_607"/>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gfa69ae2a65_0_607"/>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gfa69ae2a65_0_607"/>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gfa69ae2a65_0_607"/>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gfa69ae2a65_0_607"/>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gfa69ae2a65_0_607"/>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gfa69ae2a65_0_607"/>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gfa69ae2a65_0_607"/>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gfa69ae2a65_0_607"/>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gfa69ae2a65_0_607"/>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gfa69ae2a65_0_607"/>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gfa69ae2a65_0_607"/>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gfa69ae2a65_0_607"/>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91" name="Google Shape;891;gfa69ae2a65_0_607"/>
              <p:cNvGrpSpPr/>
              <p:nvPr/>
            </p:nvGrpSpPr>
            <p:grpSpPr>
              <a:xfrm>
                <a:off x="4543079" y="4626313"/>
                <a:ext cx="286486" cy="386884"/>
                <a:chOff x="4543079" y="4626313"/>
                <a:chExt cx="286486" cy="386884"/>
              </a:xfrm>
            </p:grpSpPr>
            <p:grpSp>
              <p:nvGrpSpPr>
                <p:cNvPr id="892" name="Google Shape;892;gfa69ae2a65_0_607"/>
                <p:cNvGrpSpPr/>
                <p:nvPr/>
              </p:nvGrpSpPr>
              <p:grpSpPr>
                <a:xfrm>
                  <a:off x="4543079" y="4626313"/>
                  <a:ext cx="286486" cy="386884"/>
                  <a:chOff x="4543079" y="4626313"/>
                  <a:chExt cx="286486" cy="386884"/>
                </a:xfrm>
              </p:grpSpPr>
              <p:sp>
                <p:nvSpPr>
                  <p:cNvPr id="893" name="Google Shape;893;gfa69ae2a65_0_607"/>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gfa69ae2a65_0_607"/>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gfa69ae2a65_0_60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gfa69ae2a65_0_60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gfa69ae2a65_0_607"/>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98" name="Google Shape;898;gfa69ae2a65_0_607"/>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gfa69ae2a65_0_607"/>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gfa69ae2a65_0_607"/>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901" name="Google Shape;901;gfa69ae2a65_0_607"/>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gfa69ae2a65_0_607"/>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gfa69ae2a65_0_607"/>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gfa69ae2a65_0_607"/>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gfa69ae2a65_0_607"/>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gfa69ae2a65_0_607"/>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07" name="Google Shape;907;gfa69ae2a65_0_607"/>
          <p:cNvSpPr txBox="1"/>
          <p:nvPr>
            <p:ph type="title"/>
          </p:nvPr>
        </p:nvSpPr>
        <p:spPr>
          <a:xfrm>
            <a:off x="457200" y="653300"/>
            <a:ext cx="11883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EDA</a:t>
            </a:r>
            <a:endParaRPr b="1" sz="3000">
              <a:latin typeface="Nanum Gothic"/>
              <a:ea typeface="Nanum Gothic"/>
              <a:cs typeface="Nanum Gothic"/>
              <a:sym typeface="Nanum Gothic"/>
            </a:endParaRPr>
          </a:p>
        </p:txBody>
      </p:sp>
      <p:sp>
        <p:nvSpPr>
          <p:cNvPr id="908" name="Google Shape;908;gfa69ae2a65_0_607"/>
          <p:cNvSpPr txBox="1"/>
          <p:nvPr/>
        </p:nvSpPr>
        <p:spPr>
          <a:xfrm>
            <a:off x="572400" y="1224275"/>
            <a:ext cx="166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데이터 소개</a:t>
            </a:r>
            <a:endParaRPr b="1" sz="1500">
              <a:latin typeface="Nanum Gothic"/>
              <a:ea typeface="Nanum Gothic"/>
              <a:cs typeface="Nanum Gothic"/>
              <a:sym typeface="Nanum Gothic"/>
            </a:endParaRPr>
          </a:p>
        </p:txBody>
      </p:sp>
      <p:pic>
        <p:nvPicPr>
          <p:cNvPr id="909" name="Google Shape;909;gfa69ae2a65_0_607"/>
          <p:cNvPicPr preferRelativeResize="0"/>
          <p:nvPr/>
        </p:nvPicPr>
        <p:blipFill>
          <a:blip r:embed="rId3">
            <a:alphaModFix/>
          </a:blip>
          <a:stretch>
            <a:fillRect/>
          </a:stretch>
        </p:blipFill>
        <p:spPr>
          <a:xfrm>
            <a:off x="256150" y="1742150"/>
            <a:ext cx="6493505" cy="2996976"/>
          </a:xfrm>
          <a:prstGeom prst="rect">
            <a:avLst/>
          </a:prstGeom>
          <a:noFill/>
          <a:ln>
            <a:noFill/>
          </a:ln>
        </p:spPr>
      </p:pic>
      <p:pic>
        <p:nvPicPr>
          <p:cNvPr id="910" name="Google Shape;910;gfa69ae2a65_0_607"/>
          <p:cNvPicPr preferRelativeResize="0"/>
          <p:nvPr/>
        </p:nvPicPr>
        <p:blipFill>
          <a:blip r:embed="rId4">
            <a:alphaModFix/>
          </a:blip>
          <a:stretch>
            <a:fillRect/>
          </a:stretch>
        </p:blipFill>
        <p:spPr>
          <a:xfrm>
            <a:off x="6807325" y="1742145"/>
            <a:ext cx="1754575" cy="2494225"/>
          </a:xfrm>
          <a:prstGeom prst="rect">
            <a:avLst/>
          </a:prstGeom>
          <a:noFill/>
          <a:ln>
            <a:noFill/>
          </a:ln>
        </p:spPr>
      </p:pic>
      <p:grpSp>
        <p:nvGrpSpPr>
          <p:cNvPr id="911" name="Google Shape;911;gfa69ae2a65_0_607"/>
          <p:cNvGrpSpPr/>
          <p:nvPr/>
        </p:nvGrpSpPr>
        <p:grpSpPr>
          <a:xfrm>
            <a:off x="5563175" y="3881875"/>
            <a:ext cx="1401700" cy="831075"/>
            <a:chOff x="5563175" y="3881875"/>
            <a:chExt cx="1401700" cy="831075"/>
          </a:xfrm>
        </p:grpSpPr>
        <p:pic>
          <p:nvPicPr>
            <p:cNvPr id="912" name="Google Shape;912;gfa69ae2a65_0_607"/>
            <p:cNvPicPr preferRelativeResize="0"/>
            <p:nvPr/>
          </p:nvPicPr>
          <p:blipFill rotWithShape="1">
            <a:blip r:embed="rId5">
              <a:alphaModFix/>
            </a:blip>
            <a:srcRect b="51531" l="0" r="0" t="0"/>
            <a:stretch/>
          </p:blipFill>
          <p:spPr>
            <a:xfrm>
              <a:off x="5563175" y="3881875"/>
              <a:ext cx="1219200" cy="415500"/>
            </a:xfrm>
            <a:prstGeom prst="rect">
              <a:avLst/>
            </a:prstGeom>
            <a:noFill/>
            <a:ln>
              <a:noFill/>
            </a:ln>
          </p:spPr>
        </p:pic>
        <p:pic>
          <p:nvPicPr>
            <p:cNvPr id="913" name="Google Shape;913;gfa69ae2a65_0_607"/>
            <p:cNvPicPr preferRelativeResize="0"/>
            <p:nvPr/>
          </p:nvPicPr>
          <p:blipFill rotWithShape="1">
            <a:blip r:embed="rId5">
              <a:alphaModFix/>
            </a:blip>
            <a:srcRect b="0" l="0" r="0" t="57492"/>
            <a:stretch/>
          </p:blipFill>
          <p:spPr>
            <a:xfrm>
              <a:off x="5745675" y="4348550"/>
              <a:ext cx="1219200" cy="364400"/>
            </a:xfrm>
            <a:prstGeom prst="rect">
              <a:avLst/>
            </a:prstGeom>
            <a:noFill/>
            <a:ln>
              <a:noFill/>
            </a:ln>
          </p:spPr>
        </p:pic>
      </p:grpSp>
      <p:sp>
        <p:nvSpPr>
          <p:cNvPr id="914" name="Google Shape;914;gfa69ae2a65_0_607"/>
          <p:cNvSpPr/>
          <p:nvPr/>
        </p:nvSpPr>
        <p:spPr>
          <a:xfrm>
            <a:off x="5814400" y="4348550"/>
            <a:ext cx="552000" cy="36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fa69ae2a65_0_195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20" name="Google Shape;920;gfa69ae2a65_0_1955"/>
          <p:cNvGrpSpPr/>
          <p:nvPr/>
        </p:nvGrpSpPr>
        <p:grpSpPr>
          <a:xfrm>
            <a:off x="8251838" y="4038469"/>
            <a:ext cx="854058" cy="1066799"/>
            <a:chOff x="2602525" y="317054"/>
            <a:chExt cx="4174283" cy="4762495"/>
          </a:xfrm>
        </p:grpSpPr>
        <p:sp>
          <p:nvSpPr>
            <p:cNvPr id="921" name="Google Shape;921;gfa69ae2a65_0_1955"/>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gfa69ae2a65_0_1955"/>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gfa69ae2a65_0_1955"/>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gfa69ae2a65_0_1955"/>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gfa69ae2a65_0_1955"/>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gfa69ae2a65_0_1955"/>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gfa69ae2a65_0_1955"/>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gfa69ae2a65_0_1955"/>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gfa69ae2a65_0_1955"/>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gfa69ae2a65_0_1955"/>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gfa69ae2a65_0_1955"/>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gfa69ae2a65_0_1955"/>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gfa69ae2a65_0_1955"/>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gfa69ae2a65_0_1955"/>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gfa69ae2a65_0_1955"/>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gfa69ae2a65_0_1955"/>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gfa69ae2a65_0_1955"/>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gfa69ae2a65_0_1955"/>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gfa69ae2a65_0_1955"/>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gfa69ae2a65_0_1955"/>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gfa69ae2a65_0_1955"/>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gfa69ae2a65_0_1955"/>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gfa69ae2a65_0_1955"/>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gfa69ae2a65_0_1955"/>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gfa69ae2a65_0_1955"/>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gfa69ae2a65_0_1955"/>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gfa69ae2a65_0_1955"/>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gfa69ae2a65_0_1955"/>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gfa69ae2a65_0_1955"/>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gfa69ae2a65_0_1955"/>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gfa69ae2a65_0_1955"/>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gfa69ae2a65_0_1955"/>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gfa69ae2a65_0_1955"/>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gfa69ae2a65_0_1955"/>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gfa69ae2a65_0_1955"/>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gfa69ae2a65_0_1955"/>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gfa69ae2a65_0_1955"/>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gfa69ae2a65_0_1955"/>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gfa69ae2a65_0_1955"/>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gfa69ae2a65_0_1955"/>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gfa69ae2a65_0_1955"/>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gfa69ae2a65_0_1955"/>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gfa69ae2a65_0_195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gfa69ae2a65_0_195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gfa69ae2a65_0_1955"/>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gfa69ae2a65_0_1955"/>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gfa69ae2a65_0_1955"/>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gfa69ae2a65_0_1955"/>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gfa69ae2a65_0_1955"/>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gfa69ae2a65_0_1955"/>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gfa69ae2a65_0_1955"/>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gfa69ae2a65_0_1955"/>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gfa69ae2a65_0_1955"/>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gfa69ae2a65_0_1955"/>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gfa69ae2a65_0_1955"/>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gfa69ae2a65_0_1955"/>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gfa69ae2a65_0_1955"/>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78" name="Google Shape;978;gfa69ae2a65_0_1955"/>
            <p:cNvGrpSpPr/>
            <p:nvPr/>
          </p:nvGrpSpPr>
          <p:grpSpPr>
            <a:xfrm>
              <a:off x="2941619" y="3895613"/>
              <a:ext cx="483621" cy="510995"/>
              <a:chOff x="4345944" y="4626313"/>
              <a:chExt cx="483621" cy="510995"/>
            </a:xfrm>
          </p:grpSpPr>
          <p:grpSp>
            <p:nvGrpSpPr>
              <p:cNvPr id="979" name="Google Shape;979;gfa69ae2a65_0_1955"/>
              <p:cNvGrpSpPr/>
              <p:nvPr/>
            </p:nvGrpSpPr>
            <p:grpSpPr>
              <a:xfrm>
                <a:off x="4345944" y="4852987"/>
                <a:ext cx="474200" cy="284321"/>
                <a:chOff x="4345944" y="4852987"/>
                <a:chExt cx="474200" cy="284321"/>
              </a:xfrm>
            </p:grpSpPr>
            <p:sp>
              <p:nvSpPr>
                <p:cNvPr id="980" name="Google Shape;980;gfa69ae2a65_0_1955"/>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gfa69ae2a65_0_1955"/>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gfa69ae2a65_0_1955"/>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83" name="Google Shape;983;gfa69ae2a65_0_1955"/>
                <p:cNvGrpSpPr/>
                <p:nvPr/>
              </p:nvGrpSpPr>
              <p:grpSpPr>
                <a:xfrm>
                  <a:off x="4457040" y="4985575"/>
                  <a:ext cx="133724" cy="77247"/>
                  <a:chOff x="4457040" y="4985575"/>
                  <a:chExt cx="133724" cy="77247"/>
                </a:xfrm>
              </p:grpSpPr>
              <p:sp>
                <p:nvSpPr>
                  <p:cNvPr id="984" name="Google Shape;984;gfa69ae2a65_0_1955"/>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gfa69ae2a65_0_1955"/>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86" name="Google Shape;986;gfa69ae2a65_0_1955"/>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gfa69ae2a65_0_1955"/>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gfa69ae2a65_0_1955"/>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gfa69ae2a65_0_1955"/>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gfa69ae2a65_0_1955"/>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gfa69ae2a65_0_1955"/>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gfa69ae2a65_0_1955"/>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gfa69ae2a65_0_1955"/>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gfa69ae2a65_0_1955"/>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gfa69ae2a65_0_1955"/>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gfa69ae2a65_0_1955"/>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gfa69ae2a65_0_1955"/>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gfa69ae2a65_0_1955"/>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gfa69ae2a65_0_1955"/>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gfa69ae2a65_0_1955"/>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gfa69ae2a65_0_1955"/>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gfa69ae2a65_0_1955"/>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gfa69ae2a65_0_1955"/>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gfa69ae2a65_0_1955"/>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gfa69ae2a65_0_1955"/>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gfa69ae2a65_0_1955"/>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gfa69ae2a65_0_1955"/>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gfa69ae2a65_0_1955"/>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gfa69ae2a65_0_1955"/>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gfa69ae2a65_0_1955"/>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gfa69ae2a65_0_1955"/>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gfa69ae2a65_0_1955"/>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gfa69ae2a65_0_1955"/>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gfa69ae2a65_0_1955"/>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gfa69ae2a65_0_1955"/>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gfa69ae2a65_0_1955"/>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gfa69ae2a65_0_1955"/>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gfa69ae2a65_0_1955"/>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gfa69ae2a65_0_1955"/>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gfa69ae2a65_0_1955"/>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gfa69ae2a65_0_1955"/>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gfa69ae2a65_0_1955"/>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gfa69ae2a65_0_1955"/>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gfa69ae2a65_0_1955"/>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gfa69ae2a65_0_1955"/>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gfa69ae2a65_0_1955"/>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gfa69ae2a65_0_1955"/>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gfa69ae2a65_0_1955"/>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gfa69ae2a65_0_1955"/>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gfa69ae2a65_0_1955"/>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1" name="Google Shape;1031;gfa69ae2a65_0_1955"/>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2" name="Google Shape;1032;gfa69ae2a65_0_1955"/>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3" name="Google Shape;1033;gfa69ae2a65_0_1955"/>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gfa69ae2a65_0_1955"/>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gfa69ae2a65_0_1955"/>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gfa69ae2a65_0_1955"/>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gfa69ae2a65_0_1955"/>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8" name="Google Shape;1038;gfa69ae2a65_0_1955"/>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gfa69ae2a65_0_1955"/>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gfa69ae2a65_0_1955"/>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gfa69ae2a65_0_1955"/>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gfa69ae2a65_0_1955"/>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gfa69ae2a65_0_1955"/>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gfa69ae2a65_0_1955"/>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gfa69ae2a65_0_1955"/>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gfa69ae2a65_0_1955"/>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gfa69ae2a65_0_1955"/>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gfa69ae2a65_0_1955"/>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gfa69ae2a65_0_1955"/>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50" name="Google Shape;1050;gfa69ae2a65_0_1955"/>
              <p:cNvGrpSpPr/>
              <p:nvPr/>
            </p:nvGrpSpPr>
            <p:grpSpPr>
              <a:xfrm>
                <a:off x="4543079" y="4626313"/>
                <a:ext cx="286486" cy="386884"/>
                <a:chOff x="4543079" y="4626313"/>
                <a:chExt cx="286486" cy="386884"/>
              </a:xfrm>
            </p:grpSpPr>
            <p:grpSp>
              <p:nvGrpSpPr>
                <p:cNvPr id="1051" name="Google Shape;1051;gfa69ae2a65_0_1955"/>
                <p:cNvGrpSpPr/>
                <p:nvPr/>
              </p:nvGrpSpPr>
              <p:grpSpPr>
                <a:xfrm>
                  <a:off x="4543079" y="4626313"/>
                  <a:ext cx="286486" cy="386884"/>
                  <a:chOff x="4543079" y="4626313"/>
                  <a:chExt cx="286486" cy="386884"/>
                </a:xfrm>
              </p:grpSpPr>
              <p:sp>
                <p:nvSpPr>
                  <p:cNvPr id="1052" name="Google Shape;1052;gfa69ae2a65_0_1955"/>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gfa69ae2a65_0_1955"/>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gfa69ae2a65_0_195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gfa69ae2a65_0_195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gfa69ae2a65_0_1955"/>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57" name="Google Shape;1057;gfa69ae2a65_0_1955"/>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gfa69ae2a65_0_1955"/>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gfa69ae2a65_0_1955"/>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60" name="Google Shape;1060;gfa69ae2a65_0_1955"/>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gfa69ae2a65_0_1955"/>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gfa69ae2a65_0_1955"/>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gfa69ae2a65_0_1955"/>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gfa69ae2a65_0_1955"/>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gfa69ae2a65_0_1955"/>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66" name="Google Shape;1066;gfa69ae2a65_0_1955"/>
          <p:cNvSpPr txBox="1"/>
          <p:nvPr>
            <p:ph type="title"/>
          </p:nvPr>
        </p:nvSpPr>
        <p:spPr>
          <a:xfrm>
            <a:off x="457200" y="653300"/>
            <a:ext cx="11883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latin typeface="NanumGothic ExtraBold"/>
                <a:ea typeface="NanumGothic ExtraBold"/>
                <a:cs typeface="NanumGothic ExtraBold"/>
                <a:sym typeface="NanumGothic ExtraBold"/>
              </a:rPr>
              <a:t>EDA</a:t>
            </a:r>
            <a:endParaRPr b="1" sz="3000">
              <a:latin typeface="Nanum Gothic"/>
              <a:ea typeface="Nanum Gothic"/>
              <a:cs typeface="Nanum Gothic"/>
              <a:sym typeface="Nanum Gothic"/>
            </a:endParaRPr>
          </a:p>
        </p:txBody>
      </p:sp>
      <p:sp>
        <p:nvSpPr>
          <p:cNvPr id="1067" name="Google Shape;1067;gfa69ae2a65_0_1955"/>
          <p:cNvSpPr txBox="1"/>
          <p:nvPr/>
        </p:nvSpPr>
        <p:spPr>
          <a:xfrm>
            <a:off x="572400" y="1224275"/>
            <a:ext cx="166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Nanum Gothic"/>
                <a:ea typeface="Nanum Gothic"/>
                <a:cs typeface="Nanum Gothic"/>
                <a:sym typeface="Nanum Gothic"/>
              </a:rPr>
              <a:t>데이터 탐색</a:t>
            </a:r>
            <a:endParaRPr b="1" sz="1500">
              <a:latin typeface="Nanum Gothic"/>
              <a:ea typeface="Nanum Gothic"/>
              <a:cs typeface="Nanum Gothic"/>
              <a:sym typeface="Nanum Gothic"/>
            </a:endParaRPr>
          </a:p>
        </p:txBody>
      </p:sp>
      <p:pic>
        <p:nvPicPr>
          <p:cNvPr id="1068" name="Google Shape;1068;gfa69ae2a65_0_1955"/>
          <p:cNvPicPr preferRelativeResize="0"/>
          <p:nvPr/>
        </p:nvPicPr>
        <p:blipFill>
          <a:blip r:embed="rId3">
            <a:alphaModFix/>
          </a:blip>
          <a:stretch>
            <a:fillRect/>
          </a:stretch>
        </p:blipFill>
        <p:spPr>
          <a:xfrm>
            <a:off x="1161100" y="1639775"/>
            <a:ext cx="2563175" cy="1775950"/>
          </a:xfrm>
          <a:prstGeom prst="rect">
            <a:avLst/>
          </a:prstGeom>
          <a:noFill/>
          <a:ln>
            <a:noFill/>
          </a:ln>
        </p:spPr>
      </p:pic>
      <p:pic>
        <p:nvPicPr>
          <p:cNvPr id="1069" name="Google Shape;1069;gfa69ae2a65_0_1955"/>
          <p:cNvPicPr preferRelativeResize="0"/>
          <p:nvPr/>
        </p:nvPicPr>
        <p:blipFill>
          <a:blip r:embed="rId4">
            <a:alphaModFix/>
          </a:blip>
          <a:stretch>
            <a:fillRect/>
          </a:stretch>
        </p:blipFill>
        <p:spPr>
          <a:xfrm>
            <a:off x="1115050" y="3527475"/>
            <a:ext cx="3105150" cy="285750"/>
          </a:xfrm>
          <a:prstGeom prst="rect">
            <a:avLst/>
          </a:prstGeom>
          <a:noFill/>
          <a:ln>
            <a:noFill/>
          </a:ln>
        </p:spPr>
      </p:pic>
      <p:pic>
        <p:nvPicPr>
          <p:cNvPr id="1070" name="Google Shape;1070;gfa69ae2a65_0_1955"/>
          <p:cNvPicPr preferRelativeResize="0"/>
          <p:nvPr/>
        </p:nvPicPr>
        <p:blipFill>
          <a:blip r:embed="rId5">
            <a:alphaModFix/>
          </a:blip>
          <a:stretch>
            <a:fillRect/>
          </a:stretch>
        </p:blipFill>
        <p:spPr>
          <a:xfrm>
            <a:off x="1784686" y="3873174"/>
            <a:ext cx="1483775" cy="763575"/>
          </a:xfrm>
          <a:prstGeom prst="rect">
            <a:avLst/>
          </a:prstGeom>
          <a:noFill/>
          <a:ln>
            <a:noFill/>
          </a:ln>
        </p:spPr>
      </p:pic>
      <p:grpSp>
        <p:nvGrpSpPr>
          <p:cNvPr id="1071" name="Google Shape;1071;gfa69ae2a65_0_1955"/>
          <p:cNvGrpSpPr/>
          <p:nvPr/>
        </p:nvGrpSpPr>
        <p:grpSpPr>
          <a:xfrm>
            <a:off x="4594141" y="1742150"/>
            <a:ext cx="4183061" cy="2071037"/>
            <a:chOff x="4466066" y="1510025"/>
            <a:chExt cx="4275410" cy="2303200"/>
          </a:xfrm>
        </p:grpSpPr>
        <p:pic>
          <p:nvPicPr>
            <p:cNvPr id="1072" name="Google Shape;1072;gfa69ae2a65_0_1955"/>
            <p:cNvPicPr preferRelativeResize="0"/>
            <p:nvPr/>
          </p:nvPicPr>
          <p:blipFill>
            <a:blip r:embed="rId6">
              <a:alphaModFix/>
            </a:blip>
            <a:stretch>
              <a:fillRect/>
            </a:stretch>
          </p:blipFill>
          <p:spPr>
            <a:xfrm>
              <a:off x="4466066" y="1510025"/>
              <a:ext cx="4275410" cy="2303200"/>
            </a:xfrm>
            <a:prstGeom prst="rect">
              <a:avLst/>
            </a:prstGeom>
            <a:noFill/>
            <a:ln>
              <a:noFill/>
            </a:ln>
          </p:spPr>
        </p:pic>
        <p:sp>
          <p:nvSpPr>
            <p:cNvPr id="1073" name="Google Shape;1073;gfa69ae2a65_0_1955"/>
            <p:cNvSpPr/>
            <p:nvPr/>
          </p:nvSpPr>
          <p:spPr>
            <a:xfrm>
              <a:off x="4908125" y="1944075"/>
              <a:ext cx="1394700" cy="1508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fa69ae2a65_0_1955"/>
            <p:cNvSpPr/>
            <p:nvPr/>
          </p:nvSpPr>
          <p:spPr>
            <a:xfrm>
              <a:off x="6385650" y="1944075"/>
              <a:ext cx="1483800" cy="15081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gfa69ae2a65_0_1955"/>
          <p:cNvSpPr txBox="1"/>
          <p:nvPr/>
        </p:nvSpPr>
        <p:spPr>
          <a:xfrm>
            <a:off x="887000" y="1742150"/>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1.</a:t>
            </a:r>
            <a:endParaRPr b="1">
              <a:latin typeface="Nanum Gothic"/>
              <a:ea typeface="Nanum Gothic"/>
              <a:cs typeface="Nanum Gothic"/>
              <a:sym typeface="Nanum Gothic"/>
            </a:endParaRPr>
          </a:p>
        </p:txBody>
      </p:sp>
      <p:sp>
        <p:nvSpPr>
          <p:cNvPr id="1076" name="Google Shape;1076;gfa69ae2a65_0_1955"/>
          <p:cNvSpPr txBox="1"/>
          <p:nvPr/>
        </p:nvSpPr>
        <p:spPr>
          <a:xfrm>
            <a:off x="4306325" y="1639775"/>
            <a:ext cx="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anum Gothic"/>
                <a:ea typeface="Nanum Gothic"/>
                <a:cs typeface="Nanum Gothic"/>
                <a:sym typeface="Nanum Gothic"/>
              </a:rPr>
              <a:t>2</a:t>
            </a:r>
            <a:r>
              <a:rPr b="1" lang="en">
                <a:latin typeface="Nanum Gothic"/>
                <a:ea typeface="Nanum Gothic"/>
                <a:cs typeface="Nanum Gothic"/>
                <a:sym typeface="Nanum Gothic"/>
              </a:rPr>
              <a:t>.</a:t>
            </a:r>
            <a:endParaRPr b="1">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